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432" r:id="rId3"/>
    <p:sldId id="504" r:id="rId4"/>
    <p:sldId id="497" r:id="rId5"/>
    <p:sldId id="511" r:id="rId6"/>
    <p:sldId id="512" r:id="rId7"/>
    <p:sldId id="433" r:id="rId8"/>
    <p:sldId id="513" r:id="rId9"/>
    <p:sldId id="471" r:id="rId10"/>
    <p:sldId id="498" r:id="rId11"/>
    <p:sldId id="434" r:id="rId12"/>
    <p:sldId id="435" r:id="rId13"/>
    <p:sldId id="472" r:id="rId14"/>
    <p:sldId id="499" r:id="rId15"/>
    <p:sldId id="473" r:id="rId16"/>
    <p:sldId id="506" r:id="rId17"/>
    <p:sldId id="474" r:id="rId18"/>
    <p:sldId id="475" r:id="rId19"/>
    <p:sldId id="507" r:id="rId20"/>
    <p:sldId id="508" r:id="rId21"/>
    <p:sldId id="509" r:id="rId22"/>
    <p:sldId id="510"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29" autoAdjust="0"/>
    <p:restoredTop sz="94660"/>
  </p:normalViewPr>
  <p:slideViewPr>
    <p:cSldViewPr snapToGrid="0" showGuides="1">
      <p:cViewPr varScale="1">
        <p:scale>
          <a:sx n="68" d="100"/>
          <a:sy n="68" d="100"/>
        </p:scale>
        <p:origin x="1080" y="48"/>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192FC-B131-4856-B861-308566BE449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A9E7CE7E-DFF2-4FB4-8100-D959594E46A6}">
      <dgm:prSet phldrT="[文本]"/>
      <dgm:spPr/>
      <dgm:t>
        <a:bodyPr/>
        <a:lstStyle/>
        <a:p>
          <a:r>
            <a:rPr lang="zh-CN" altLang="en-US" dirty="0">
              <a:solidFill>
                <a:srgbClr val="FFC000"/>
              </a:solidFill>
            </a:rPr>
            <a:t>购买性支出</a:t>
          </a:r>
          <a:endParaRPr lang="zh-CN" altLang="en-US" dirty="0"/>
        </a:p>
      </dgm:t>
    </dgm:pt>
    <dgm:pt modelId="{0B3448B4-ABEC-4E89-B7B0-5AB8CC5A32A8}" type="parTrans" cxnId="{A41639A8-631B-4285-9A99-0C1F207BDC17}">
      <dgm:prSet/>
      <dgm:spPr/>
      <dgm:t>
        <a:bodyPr/>
        <a:lstStyle/>
        <a:p>
          <a:endParaRPr lang="zh-CN" altLang="en-US"/>
        </a:p>
      </dgm:t>
    </dgm:pt>
    <dgm:pt modelId="{24720A86-D8EB-4706-9130-DAB4EC5D1C97}" type="sibTrans" cxnId="{A41639A8-631B-4285-9A99-0C1F207BDC17}">
      <dgm:prSet/>
      <dgm:spPr/>
      <dgm:t>
        <a:bodyPr/>
        <a:lstStyle/>
        <a:p>
          <a:endParaRPr lang="zh-CN" altLang="en-US"/>
        </a:p>
      </dgm:t>
    </dgm:pt>
    <dgm:pt modelId="{75B7F7B1-DD94-47FE-A4B6-D20DA74C99E8}">
      <dgm:prSet phldrT="[文本]"/>
      <dgm:spPr/>
      <dgm:t>
        <a:bodyPr/>
        <a:lstStyle/>
        <a:p>
          <a:r>
            <a:rPr lang="zh-CN" altLang="en-US" dirty="0"/>
            <a:t>政府消费性支出（类型）</a:t>
          </a:r>
        </a:p>
      </dgm:t>
    </dgm:pt>
    <dgm:pt modelId="{3CE7D972-03D3-4556-BFBB-73BC6B59FA46}" type="parTrans" cxnId="{B0416AE6-F4CE-4FB7-B97D-3A006A4AD1A7}">
      <dgm:prSet/>
      <dgm:spPr/>
      <dgm:t>
        <a:bodyPr/>
        <a:lstStyle/>
        <a:p>
          <a:endParaRPr lang="zh-CN" altLang="en-US"/>
        </a:p>
      </dgm:t>
    </dgm:pt>
    <dgm:pt modelId="{096086D4-45DD-4E37-BBB1-51C1791FCF1A}" type="sibTrans" cxnId="{B0416AE6-F4CE-4FB7-B97D-3A006A4AD1A7}">
      <dgm:prSet/>
      <dgm:spPr/>
      <dgm:t>
        <a:bodyPr/>
        <a:lstStyle/>
        <a:p>
          <a:endParaRPr lang="zh-CN" altLang="en-US"/>
        </a:p>
      </dgm:t>
    </dgm:pt>
    <dgm:pt modelId="{B1CBEBDB-C134-4253-B7B4-231888E65258}">
      <dgm:prSet phldrT="[文本]"/>
      <dgm:spPr/>
      <dgm:t>
        <a:bodyPr/>
        <a:lstStyle/>
        <a:p>
          <a:r>
            <a:rPr lang="zh-CN" altLang="en-US" dirty="0"/>
            <a:t>行政管理支出</a:t>
          </a:r>
        </a:p>
      </dgm:t>
    </dgm:pt>
    <dgm:pt modelId="{D24BAC40-3B98-407F-AD86-0D9B6DCFCB43}" type="parTrans" cxnId="{08CEF864-3256-46F4-8D0A-F1A56972D94F}">
      <dgm:prSet/>
      <dgm:spPr/>
      <dgm:t>
        <a:bodyPr/>
        <a:lstStyle/>
        <a:p>
          <a:endParaRPr lang="zh-CN" altLang="en-US"/>
        </a:p>
      </dgm:t>
    </dgm:pt>
    <dgm:pt modelId="{B26DDB70-1947-4408-8276-8FD157D76C49}" type="sibTrans" cxnId="{08CEF864-3256-46F4-8D0A-F1A56972D94F}">
      <dgm:prSet/>
      <dgm:spPr/>
      <dgm:t>
        <a:bodyPr/>
        <a:lstStyle/>
        <a:p>
          <a:endParaRPr lang="zh-CN" altLang="en-US"/>
        </a:p>
      </dgm:t>
    </dgm:pt>
    <dgm:pt modelId="{D55C4CC1-008E-4D58-88A1-AA15CE41EBC7}">
      <dgm:prSet phldrT="[文本]"/>
      <dgm:spPr/>
      <dgm:t>
        <a:bodyPr/>
        <a:lstStyle/>
        <a:p>
          <a:r>
            <a:rPr lang="zh-CN" altLang="en-US" dirty="0"/>
            <a:t>国防支出</a:t>
          </a:r>
        </a:p>
      </dgm:t>
    </dgm:pt>
    <dgm:pt modelId="{68D8E1CF-6679-439B-9FB6-53269AD0B195}" type="parTrans" cxnId="{499ED05C-2183-4C59-BF8A-020ADC3C8A98}">
      <dgm:prSet/>
      <dgm:spPr/>
      <dgm:t>
        <a:bodyPr/>
        <a:lstStyle/>
        <a:p>
          <a:endParaRPr lang="zh-CN" altLang="en-US"/>
        </a:p>
      </dgm:t>
    </dgm:pt>
    <dgm:pt modelId="{40F062A7-D26E-445E-B3CA-CCA79CF14D91}" type="sibTrans" cxnId="{499ED05C-2183-4C59-BF8A-020ADC3C8A98}">
      <dgm:prSet/>
      <dgm:spPr/>
      <dgm:t>
        <a:bodyPr/>
        <a:lstStyle/>
        <a:p>
          <a:endParaRPr lang="zh-CN" altLang="en-US"/>
        </a:p>
      </dgm:t>
    </dgm:pt>
    <dgm:pt modelId="{2E65C894-0F02-4859-A053-B3E2DD9C5A35}">
      <dgm:prSet phldrT="[文本]"/>
      <dgm:spPr/>
      <dgm:t>
        <a:bodyPr/>
        <a:lstStyle/>
        <a:p>
          <a:r>
            <a:rPr lang="zh-CN" altLang="en-US" dirty="0"/>
            <a:t>政府投资性支出（特点）</a:t>
          </a:r>
        </a:p>
      </dgm:t>
    </dgm:pt>
    <dgm:pt modelId="{3BC8FC58-1870-45B6-A532-C24C3FEA7F80}" type="parTrans" cxnId="{2E98F866-1F76-4F12-9C63-D021459D8260}">
      <dgm:prSet/>
      <dgm:spPr/>
      <dgm:t>
        <a:bodyPr/>
        <a:lstStyle/>
        <a:p>
          <a:endParaRPr lang="zh-CN" altLang="en-US"/>
        </a:p>
      </dgm:t>
    </dgm:pt>
    <dgm:pt modelId="{41ED3E83-7DBA-4F84-BE50-4EEEC03DE859}" type="sibTrans" cxnId="{2E98F866-1F76-4F12-9C63-D021459D8260}">
      <dgm:prSet/>
      <dgm:spPr/>
      <dgm:t>
        <a:bodyPr/>
        <a:lstStyle/>
        <a:p>
          <a:endParaRPr lang="zh-CN" altLang="en-US"/>
        </a:p>
      </dgm:t>
    </dgm:pt>
    <dgm:pt modelId="{B1997BEC-5EC5-47BE-9239-DACFE1B163E9}">
      <dgm:prSet phldrT="[文本]"/>
      <dgm:spPr/>
      <dgm:t>
        <a:bodyPr/>
        <a:lstStyle/>
        <a:p>
          <a:r>
            <a:rPr lang="zh-CN" altLang="en-US" dirty="0"/>
            <a:t>非营利性、长期性、外部性</a:t>
          </a:r>
        </a:p>
      </dgm:t>
    </dgm:pt>
    <dgm:pt modelId="{DDD45966-4D88-4584-B0BF-425526D62A54}" type="parTrans" cxnId="{7409E961-00F1-4373-898F-37C1A64ABF2B}">
      <dgm:prSet/>
      <dgm:spPr/>
      <dgm:t>
        <a:bodyPr/>
        <a:lstStyle/>
        <a:p>
          <a:endParaRPr lang="zh-CN" altLang="en-US"/>
        </a:p>
      </dgm:t>
    </dgm:pt>
    <dgm:pt modelId="{FAC54A2C-253D-492E-B038-3D78919D5F97}" type="sibTrans" cxnId="{7409E961-00F1-4373-898F-37C1A64ABF2B}">
      <dgm:prSet/>
      <dgm:spPr/>
      <dgm:t>
        <a:bodyPr/>
        <a:lstStyle/>
        <a:p>
          <a:endParaRPr lang="zh-CN" altLang="en-US"/>
        </a:p>
      </dgm:t>
    </dgm:pt>
    <dgm:pt modelId="{B3EA9587-5602-4461-AF3E-9F09C82CE333}">
      <dgm:prSet/>
      <dgm:spPr/>
      <dgm:t>
        <a:bodyPr/>
        <a:lstStyle/>
        <a:p>
          <a:r>
            <a:rPr lang="zh-CN" altLang="en-US" dirty="0"/>
            <a:t>教育支出</a:t>
          </a:r>
        </a:p>
      </dgm:t>
    </dgm:pt>
    <dgm:pt modelId="{E1D0DD67-422B-4181-A0D8-38D2A9B121B0}" type="parTrans" cxnId="{EE048E03-BE6C-46F3-916F-0D554252B510}">
      <dgm:prSet/>
      <dgm:spPr/>
      <dgm:t>
        <a:bodyPr/>
        <a:lstStyle/>
        <a:p>
          <a:endParaRPr lang="zh-CN" altLang="en-US"/>
        </a:p>
      </dgm:t>
    </dgm:pt>
    <dgm:pt modelId="{60E8E628-1A99-4FFE-AE95-91BAE601A745}" type="sibTrans" cxnId="{EE048E03-BE6C-46F3-916F-0D554252B510}">
      <dgm:prSet/>
      <dgm:spPr/>
      <dgm:t>
        <a:bodyPr/>
        <a:lstStyle/>
        <a:p>
          <a:endParaRPr lang="zh-CN" altLang="en-US"/>
        </a:p>
      </dgm:t>
    </dgm:pt>
    <dgm:pt modelId="{B7C969E2-75E7-4091-B6B7-67C5B5594061}">
      <dgm:prSet/>
      <dgm:spPr/>
      <dgm:t>
        <a:bodyPr/>
        <a:lstStyle/>
        <a:p>
          <a:r>
            <a:rPr lang="zh-CN" altLang="en-US" dirty="0"/>
            <a:t>科学技术支出</a:t>
          </a:r>
        </a:p>
      </dgm:t>
    </dgm:pt>
    <dgm:pt modelId="{DFF6BA31-6147-48D7-BCED-E271D4D49861}" type="parTrans" cxnId="{19B37081-187D-4940-8425-6E7E48F8A493}">
      <dgm:prSet/>
      <dgm:spPr/>
      <dgm:t>
        <a:bodyPr/>
        <a:lstStyle/>
        <a:p>
          <a:endParaRPr lang="zh-CN" altLang="en-US"/>
        </a:p>
      </dgm:t>
    </dgm:pt>
    <dgm:pt modelId="{166071C0-ECBA-49B5-8FEC-3EAB8FD55BB2}" type="sibTrans" cxnId="{19B37081-187D-4940-8425-6E7E48F8A493}">
      <dgm:prSet/>
      <dgm:spPr/>
      <dgm:t>
        <a:bodyPr/>
        <a:lstStyle/>
        <a:p>
          <a:endParaRPr lang="zh-CN" altLang="en-US"/>
        </a:p>
      </dgm:t>
    </dgm:pt>
    <dgm:pt modelId="{6C4DEC78-821D-4197-9CC6-46F34C93F1CF}">
      <dgm:prSet/>
      <dgm:spPr/>
      <dgm:t>
        <a:bodyPr/>
        <a:lstStyle/>
        <a:p>
          <a:r>
            <a:rPr lang="zh-CN" altLang="en-US" dirty="0"/>
            <a:t>卫生健康支出</a:t>
          </a:r>
        </a:p>
      </dgm:t>
    </dgm:pt>
    <dgm:pt modelId="{D03F7559-8BF7-4A07-AE04-098B8D67B251}" type="parTrans" cxnId="{8AD5561C-4564-4981-8821-4F71D97228D1}">
      <dgm:prSet/>
      <dgm:spPr/>
      <dgm:t>
        <a:bodyPr/>
        <a:lstStyle/>
        <a:p>
          <a:endParaRPr lang="zh-CN" altLang="en-US"/>
        </a:p>
      </dgm:t>
    </dgm:pt>
    <dgm:pt modelId="{138DB8A4-2E4A-47C8-ABAB-7D863D36CCA8}" type="sibTrans" cxnId="{8AD5561C-4564-4981-8821-4F71D97228D1}">
      <dgm:prSet/>
      <dgm:spPr/>
      <dgm:t>
        <a:bodyPr/>
        <a:lstStyle/>
        <a:p>
          <a:endParaRPr lang="zh-CN" altLang="en-US"/>
        </a:p>
      </dgm:t>
    </dgm:pt>
    <dgm:pt modelId="{3C6A0A0E-D4E7-496F-B5DE-61E4CA55CD85}" type="pres">
      <dgm:prSet presAssocID="{400192FC-B131-4856-B861-308566BE4499}" presName="diagram" presStyleCnt="0">
        <dgm:presLayoutVars>
          <dgm:chPref val="1"/>
          <dgm:dir/>
          <dgm:animOne val="branch"/>
          <dgm:animLvl val="lvl"/>
          <dgm:resizeHandles val="exact"/>
        </dgm:presLayoutVars>
      </dgm:prSet>
      <dgm:spPr/>
    </dgm:pt>
    <dgm:pt modelId="{147C6C63-60E0-4E5B-B116-9EDE0FE679BA}" type="pres">
      <dgm:prSet presAssocID="{A9E7CE7E-DFF2-4FB4-8100-D959594E46A6}" presName="root1" presStyleCnt="0"/>
      <dgm:spPr/>
    </dgm:pt>
    <dgm:pt modelId="{85F55E63-A581-40E4-8746-0B4D374F920C}" type="pres">
      <dgm:prSet presAssocID="{A9E7CE7E-DFF2-4FB4-8100-D959594E46A6}" presName="LevelOneTextNode" presStyleLbl="node0" presStyleIdx="0" presStyleCnt="1">
        <dgm:presLayoutVars>
          <dgm:chPref val="3"/>
        </dgm:presLayoutVars>
      </dgm:prSet>
      <dgm:spPr/>
    </dgm:pt>
    <dgm:pt modelId="{8FE3284A-1C59-4D5F-9985-F1B12E60CD60}" type="pres">
      <dgm:prSet presAssocID="{A9E7CE7E-DFF2-4FB4-8100-D959594E46A6}" presName="level2hierChild" presStyleCnt="0"/>
      <dgm:spPr/>
    </dgm:pt>
    <dgm:pt modelId="{D55D82F5-FB63-4391-9A3E-4A81FA37DF72}" type="pres">
      <dgm:prSet presAssocID="{3CE7D972-03D3-4556-BFBB-73BC6B59FA46}" presName="conn2-1" presStyleLbl="parChTrans1D2" presStyleIdx="0" presStyleCnt="2"/>
      <dgm:spPr/>
    </dgm:pt>
    <dgm:pt modelId="{B9D27421-C2FB-4907-BCE0-444EFDEC3369}" type="pres">
      <dgm:prSet presAssocID="{3CE7D972-03D3-4556-BFBB-73BC6B59FA46}" presName="connTx" presStyleLbl="parChTrans1D2" presStyleIdx="0" presStyleCnt="2"/>
      <dgm:spPr/>
    </dgm:pt>
    <dgm:pt modelId="{EF15E4AD-30A9-4CA8-85CA-00848778FBA6}" type="pres">
      <dgm:prSet presAssocID="{75B7F7B1-DD94-47FE-A4B6-D20DA74C99E8}" presName="root2" presStyleCnt="0"/>
      <dgm:spPr/>
    </dgm:pt>
    <dgm:pt modelId="{D9C89CAE-5897-4903-B771-59729432486B}" type="pres">
      <dgm:prSet presAssocID="{75B7F7B1-DD94-47FE-A4B6-D20DA74C99E8}" presName="LevelTwoTextNode" presStyleLbl="node2" presStyleIdx="0" presStyleCnt="2">
        <dgm:presLayoutVars>
          <dgm:chPref val="3"/>
        </dgm:presLayoutVars>
      </dgm:prSet>
      <dgm:spPr/>
    </dgm:pt>
    <dgm:pt modelId="{EE5ECC9F-3CC7-417C-9A82-C9A9DEDE9EAF}" type="pres">
      <dgm:prSet presAssocID="{75B7F7B1-DD94-47FE-A4B6-D20DA74C99E8}" presName="level3hierChild" presStyleCnt="0"/>
      <dgm:spPr/>
    </dgm:pt>
    <dgm:pt modelId="{45FB1733-1979-4CA8-9FC8-EE704EF80E5D}" type="pres">
      <dgm:prSet presAssocID="{D24BAC40-3B98-407F-AD86-0D9B6DCFCB43}" presName="conn2-1" presStyleLbl="parChTrans1D3" presStyleIdx="0" presStyleCnt="6"/>
      <dgm:spPr/>
    </dgm:pt>
    <dgm:pt modelId="{AC936BC1-420A-48EF-8CB7-3510E73E404C}" type="pres">
      <dgm:prSet presAssocID="{D24BAC40-3B98-407F-AD86-0D9B6DCFCB43}" presName="connTx" presStyleLbl="parChTrans1D3" presStyleIdx="0" presStyleCnt="6"/>
      <dgm:spPr/>
    </dgm:pt>
    <dgm:pt modelId="{40835361-3262-48D5-B468-56CCA604FF88}" type="pres">
      <dgm:prSet presAssocID="{B1CBEBDB-C134-4253-B7B4-231888E65258}" presName="root2" presStyleCnt="0"/>
      <dgm:spPr/>
    </dgm:pt>
    <dgm:pt modelId="{8F87070F-D4E4-4EDA-9F2B-7AE51FB5E61B}" type="pres">
      <dgm:prSet presAssocID="{B1CBEBDB-C134-4253-B7B4-231888E65258}" presName="LevelTwoTextNode" presStyleLbl="node3" presStyleIdx="0" presStyleCnt="6">
        <dgm:presLayoutVars>
          <dgm:chPref val="3"/>
        </dgm:presLayoutVars>
      </dgm:prSet>
      <dgm:spPr/>
    </dgm:pt>
    <dgm:pt modelId="{0A2486C1-62AC-4F00-B949-2C2C91D95790}" type="pres">
      <dgm:prSet presAssocID="{B1CBEBDB-C134-4253-B7B4-231888E65258}" presName="level3hierChild" presStyleCnt="0"/>
      <dgm:spPr/>
    </dgm:pt>
    <dgm:pt modelId="{BA25AEEB-6DF0-4F30-B5CF-342FF896D9A8}" type="pres">
      <dgm:prSet presAssocID="{68D8E1CF-6679-439B-9FB6-53269AD0B195}" presName="conn2-1" presStyleLbl="parChTrans1D3" presStyleIdx="1" presStyleCnt="6"/>
      <dgm:spPr/>
    </dgm:pt>
    <dgm:pt modelId="{F80754F3-2589-4ABA-89F2-E351B86BFB4C}" type="pres">
      <dgm:prSet presAssocID="{68D8E1CF-6679-439B-9FB6-53269AD0B195}" presName="connTx" presStyleLbl="parChTrans1D3" presStyleIdx="1" presStyleCnt="6"/>
      <dgm:spPr/>
    </dgm:pt>
    <dgm:pt modelId="{0E5A4DEE-0922-47DB-A971-4FE6FC6F66ED}" type="pres">
      <dgm:prSet presAssocID="{D55C4CC1-008E-4D58-88A1-AA15CE41EBC7}" presName="root2" presStyleCnt="0"/>
      <dgm:spPr/>
    </dgm:pt>
    <dgm:pt modelId="{A050302B-758E-4F68-B060-98156CC4A48C}" type="pres">
      <dgm:prSet presAssocID="{D55C4CC1-008E-4D58-88A1-AA15CE41EBC7}" presName="LevelTwoTextNode" presStyleLbl="node3" presStyleIdx="1" presStyleCnt="6">
        <dgm:presLayoutVars>
          <dgm:chPref val="3"/>
        </dgm:presLayoutVars>
      </dgm:prSet>
      <dgm:spPr/>
    </dgm:pt>
    <dgm:pt modelId="{72F5AC7A-EB50-44EE-852A-BF9A0BE0420B}" type="pres">
      <dgm:prSet presAssocID="{D55C4CC1-008E-4D58-88A1-AA15CE41EBC7}" presName="level3hierChild" presStyleCnt="0"/>
      <dgm:spPr/>
    </dgm:pt>
    <dgm:pt modelId="{5487764D-C574-4DDF-8DE7-958AE20F6FA4}" type="pres">
      <dgm:prSet presAssocID="{E1D0DD67-422B-4181-A0D8-38D2A9B121B0}" presName="conn2-1" presStyleLbl="parChTrans1D3" presStyleIdx="2" presStyleCnt="6"/>
      <dgm:spPr/>
    </dgm:pt>
    <dgm:pt modelId="{F8D9E5CB-3897-4263-BEA6-2662F17D8BE1}" type="pres">
      <dgm:prSet presAssocID="{E1D0DD67-422B-4181-A0D8-38D2A9B121B0}" presName="connTx" presStyleLbl="parChTrans1D3" presStyleIdx="2" presStyleCnt="6"/>
      <dgm:spPr/>
    </dgm:pt>
    <dgm:pt modelId="{A64DAAE8-769C-4E8C-AA48-80EC5B2360BE}" type="pres">
      <dgm:prSet presAssocID="{B3EA9587-5602-4461-AF3E-9F09C82CE333}" presName="root2" presStyleCnt="0"/>
      <dgm:spPr/>
    </dgm:pt>
    <dgm:pt modelId="{B5D6ABC1-A2FB-40A2-8491-96B2EB2FC6F3}" type="pres">
      <dgm:prSet presAssocID="{B3EA9587-5602-4461-AF3E-9F09C82CE333}" presName="LevelTwoTextNode" presStyleLbl="node3" presStyleIdx="2" presStyleCnt="6">
        <dgm:presLayoutVars>
          <dgm:chPref val="3"/>
        </dgm:presLayoutVars>
      </dgm:prSet>
      <dgm:spPr/>
    </dgm:pt>
    <dgm:pt modelId="{00462588-62D5-461B-BC43-BAE79573A357}" type="pres">
      <dgm:prSet presAssocID="{B3EA9587-5602-4461-AF3E-9F09C82CE333}" presName="level3hierChild" presStyleCnt="0"/>
      <dgm:spPr/>
    </dgm:pt>
    <dgm:pt modelId="{98A30A47-0FDC-4815-B877-70B6EDD59F76}" type="pres">
      <dgm:prSet presAssocID="{DFF6BA31-6147-48D7-BCED-E271D4D49861}" presName="conn2-1" presStyleLbl="parChTrans1D3" presStyleIdx="3" presStyleCnt="6"/>
      <dgm:spPr/>
    </dgm:pt>
    <dgm:pt modelId="{3A0CB328-5F39-4E6F-8C86-B51CDA4F9C0A}" type="pres">
      <dgm:prSet presAssocID="{DFF6BA31-6147-48D7-BCED-E271D4D49861}" presName="connTx" presStyleLbl="parChTrans1D3" presStyleIdx="3" presStyleCnt="6"/>
      <dgm:spPr/>
    </dgm:pt>
    <dgm:pt modelId="{1F7FC460-D2FA-4443-A508-D4DBD2BF6F0E}" type="pres">
      <dgm:prSet presAssocID="{B7C969E2-75E7-4091-B6B7-67C5B5594061}" presName="root2" presStyleCnt="0"/>
      <dgm:spPr/>
    </dgm:pt>
    <dgm:pt modelId="{9556E484-3DA9-412B-BC17-17DF78F6BB20}" type="pres">
      <dgm:prSet presAssocID="{B7C969E2-75E7-4091-B6B7-67C5B5594061}" presName="LevelTwoTextNode" presStyleLbl="node3" presStyleIdx="3" presStyleCnt="6">
        <dgm:presLayoutVars>
          <dgm:chPref val="3"/>
        </dgm:presLayoutVars>
      </dgm:prSet>
      <dgm:spPr/>
    </dgm:pt>
    <dgm:pt modelId="{A6D41AD6-F4F0-4D14-95B5-9AC85EA3113F}" type="pres">
      <dgm:prSet presAssocID="{B7C969E2-75E7-4091-B6B7-67C5B5594061}" presName="level3hierChild" presStyleCnt="0"/>
      <dgm:spPr/>
    </dgm:pt>
    <dgm:pt modelId="{C15FCB41-D504-42FF-BB7C-438FBF5578DA}" type="pres">
      <dgm:prSet presAssocID="{D03F7559-8BF7-4A07-AE04-098B8D67B251}" presName="conn2-1" presStyleLbl="parChTrans1D3" presStyleIdx="4" presStyleCnt="6"/>
      <dgm:spPr/>
    </dgm:pt>
    <dgm:pt modelId="{8232ADB7-D5FC-43E1-A318-89D641D93F42}" type="pres">
      <dgm:prSet presAssocID="{D03F7559-8BF7-4A07-AE04-098B8D67B251}" presName="connTx" presStyleLbl="parChTrans1D3" presStyleIdx="4" presStyleCnt="6"/>
      <dgm:spPr/>
    </dgm:pt>
    <dgm:pt modelId="{E4F60501-63A9-4F5E-92A6-ADEDF42F8994}" type="pres">
      <dgm:prSet presAssocID="{6C4DEC78-821D-4197-9CC6-46F34C93F1CF}" presName="root2" presStyleCnt="0"/>
      <dgm:spPr/>
    </dgm:pt>
    <dgm:pt modelId="{A5F7B360-5C74-458F-9233-44D911DAA66A}" type="pres">
      <dgm:prSet presAssocID="{6C4DEC78-821D-4197-9CC6-46F34C93F1CF}" presName="LevelTwoTextNode" presStyleLbl="node3" presStyleIdx="4" presStyleCnt="6">
        <dgm:presLayoutVars>
          <dgm:chPref val="3"/>
        </dgm:presLayoutVars>
      </dgm:prSet>
      <dgm:spPr/>
    </dgm:pt>
    <dgm:pt modelId="{72E2D2F7-8DCA-4CEF-A911-EBB2708FB5C8}" type="pres">
      <dgm:prSet presAssocID="{6C4DEC78-821D-4197-9CC6-46F34C93F1CF}" presName="level3hierChild" presStyleCnt="0"/>
      <dgm:spPr/>
    </dgm:pt>
    <dgm:pt modelId="{5D4623CF-2589-4166-BCD7-64FB3F82E132}" type="pres">
      <dgm:prSet presAssocID="{3BC8FC58-1870-45B6-A532-C24C3FEA7F80}" presName="conn2-1" presStyleLbl="parChTrans1D2" presStyleIdx="1" presStyleCnt="2"/>
      <dgm:spPr/>
    </dgm:pt>
    <dgm:pt modelId="{336A9B51-6885-4FD8-98B0-B5F206536DFA}" type="pres">
      <dgm:prSet presAssocID="{3BC8FC58-1870-45B6-A532-C24C3FEA7F80}" presName="connTx" presStyleLbl="parChTrans1D2" presStyleIdx="1" presStyleCnt="2"/>
      <dgm:spPr/>
    </dgm:pt>
    <dgm:pt modelId="{47337823-4CB8-4E8B-B41D-A0849D28D958}" type="pres">
      <dgm:prSet presAssocID="{2E65C894-0F02-4859-A053-B3E2DD9C5A35}" presName="root2" presStyleCnt="0"/>
      <dgm:spPr/>
    </dgm:pt>
    <dgm:pt modelId="{0E1F730A-DC1D-454B-B3FE-8FC4FDEDBADA}" type="pres">
      <dgm:prSet presAssocID="{2E65C894-0F02-4859-A053-B3E2DD9C5A35}" presName="LevelTwoTextNode" presStyleLbl="node2" presStyleIdx="1" presStyleCnt="2">
        <dgm:presLayoutVars>
          <dgm:chPref val="3"/>
        </dgm:presLayoutVars>
      </dgm:prSet>
      <dgm:spPr/>
    </dgm:pt>
    <dgm:pt modelId="{E0FD840C-4E61-4D45-9A12-D6D798A5881D}" type="pres">
      <dgm:prSet presAssocID="{2E65C894-0F02-4859-A053-B3E2DD9C5A35}" presName="level3hierChild" presStyleCnt="0"/>
      <dgm:spPr/>
    </dgm:pt>
    <dgm:pt modelId="{80173159-0FCD-4253-9A59-57884715F50F}" type="pres">
      <dgm:prSet presAssocID="{DDD45966-4D88-4584-B0BF-425526D62A54}" presName="conn2-1" presStyleLbl="parChTrans1D3" presStyleIdx="5" presStyleCnt="6"/>
      <dgm:spPr/>
    </dgm:pt>
    <dgm:pt modelId="{22F2E59F-E9A0-4B39-8A99-A50813FEA145}" type="pres">
      <dgm:prSet presAssocID="{DDD45966-4D88-4584-B0BF-425526D62A54}" presName="connTx" presStyleLbl="parChTrans1D3" presStyleIdx="5" presStyleCnt="6"/>
      <dgm:spPr/>
    </dgm:pt>
    <dgm:pt modelId="{8C86FADC-E1E5-406C-BE4A-F0F9C16C1D8B}" type="pres">
      <dgm:prSet presAssocID="{B1997BEC-5EC5-47BE-9239-DACFE1B163E9}" presName="root2" presStyleCnt="0"/>
      <dgm:spPr/>
    </dgm:pt>
    <dgm:pt modelId="{D7AB5DAF-71EB-4E25-AAC4-501B8D5C7049}" type="pres">
      <dgm:prSet presAssocID="{B1997BEC-5EC5-47BE-9239-DACFE1B163E9}" presName="LevelTwoTextNode" presStyleLbl="node3" presStyleIdx="5" presStyleCnt="6">
        <dgm:presLayoutVars>
          <dgm:chPref val="3"/>
        </dgm:presLayoutVars>
      </dgm:prSet>
      <dgm:spPr/>
    </dgm:pt>
    <dgm:pt modelId="{360EAF91-A4C3-4F1C-ACA7-AC16FF9AE4A4}" type="pres">
      <dgm:prSet presAssocID="{B1997BEC-5EC5-47BE-9239-DACFE1B163E9}" presName="level3hierChild" presStyleCnt="0"/>
      <dgm:spPr/>
    </dgm:pt>
  </dgm:ptLst>
  <dgm:cxnLst>
    <dgm:cxn modelId="{EE048E03-BE6C-46F3-916F-0D554252B510}" srcId="{75B7F7B1-DD94-47FE-A4B6-D20DA74C99E8}" destId="{B3EA9587-5602-4461-AF3E-9F09C82CE333}" srcOrd="2" destOrd="0" parTransId="{E1D0DD67-422B-4181-A0D8-38D2A9B121B0}" sibTransId="{60E8E628-1A99-4FFE-AE95-91BAE601A745}"/>
    <dgm:cxn modelId="{EA130709-308A-4BFD-82EA-E3083FABC0C6}" type="presOf" srcId="{E1D0DD67-422B-4181-A0D8-38D2A9B121B0}" destId="{F8D9E5CB-3897-4263-BEA6-2662F17D8BE1}" srcOrd="1" destOrd="0" presId="urn:microsoft.com/office/officeart/2005/8/layout/hierarchy2"/>
    <dgm:cxn modelId="{3BC68C0A-9A83-4CD3-9F6B-3E8678EB254F}" type="presOf" srcId="{A9E7CE7E-DFF2-4FB4-8100-D959594E46A6}" destId="{85F55E63-A581-40E4-8746-0B4D374F920C}" srcOrd="0" destOrd="0" presId="urn:microsoft.com/office/officeart/2005/8/layout/hierarchy2"/>
    <dgm:cxn modelId="{34E66B0C-4EAC-425A-A99D-B8BAFAD30EF1}" type="presOf" srcId="{D24BAC40-3B98-407F-AD86-0D9B6DCFCB43}" destId="{45FB1733-1979-4CA8-9FC8-EE704EF80E5D}" srcOrd="0" destOrd="0" presId="urn:microsoft.com/office/officeart/2005/8/layout/hierarchy2"/>
    <dgm:cxn modelId="{07F37A10-81BE-4521-80E2-75FF7CDB3122}" type="presOf" srcId="{B3EA9587-5602-4461-AF3E-9F09C82CE333}" destId="{B5D6ABC1-A2FB-40A2-8491-96B2EB2FC6F3}" srcOrd="0" destOrd="0" presId="urn:microsoft.com/office/officeart/2005/8/layout/hierarchy2"/>
    <dgm:cxn modelId="{8AD5561C-4564-4981-8821-4F71D97228D1}" srcId="{75B7F7B1-DD94-47FE-A4B6-D20DA74C99E8}" destId="{6C4DEC78-821D-4197-9CC6-46F34C93F1CF}" srcOrd="4" destOrd="0" parTransId="{D03F7559-8BF7-4A07-AE04-098B8D67B251}" sibTransId="{138DB8A4-2E4A-47C8-ABAB-7D863D36CCA8}"/>
    <dgm:cxn modelId="{52C3E122-201F-4C60-BE33-083220D90391}" type="presOf" srcId="{DDD45966-4D88-4584-B0BF-425526D62A54}" destId="{80173159-0FCD-4253-9A59-57884715F50F}" srcOrd="0" destOrd="0" presId="urn:microsoft.com/office/officeart/2005/8/layout/hierarchy2"/>
    <dgm:cxn modelId="{D7FFF723-977B-47F2-BE63-089ECE1A7635}" type="presOf" srcId="{E1D0DD67-422B-4181-A0D8-38D2A9B121B0}" destId="{5487764D-C574-4DDF-8DE7-958AE20F6FA4}" srcOrd="0" destOrd="0" presId="urn:microsoft.com/office/officeart/2005/8/layout/hierarchy2"/>
    <dgm:cxn modelId="{32A22937-CB3B-4090-8F60-A3681BF18252}" type="presOf" srcId="{400192FC-B131-4856-B861-308566BE4499}" destId="{3C6A0A0E-D4E7-496F-B5DE-61E4CA55CD85}" srcOrd="0" destOrd="0" presId="urn:microsoft.com/office/officeart/2005/8/layout/hierarchy2"/>
    <dgm:cxn modelId="{77FFCA3C-8E78-484B-836F-62DCAB769060}" type="presOf" srcId="{2E65C894-0F02-4859-A053-B3E2DD9C5A35}" destId="{0E1F730A-DC1D-454B-B3FE-8FC4FDEDBADA}" srcOrd="0" destOrd="0" presId="urn:microsoft.com/office/officeart/2005/8/layout/hierarchy2"/>
    <dgm:cxn modelId="{7128093F-83AE-4650-B5CC-955F370C0A9C}" type="presOf" srcId="{DFF6BA31-6147-48D7-BCED-E271D4D49861}" destId="{98A30A47-0FDC-4815-B877-70B6EDD59F76}" srcOrd="0" destOrd="0" presId="urn:microsoft.com/office/officeart/2005/8/layout/hierarchy2"/>
    <dgm:cxn modelId="{499ED05C-2183-4C59-BF8A-020ADC3C8A98}" srcId="{75B7F7B1-DD94-47FE-A4B6-D20DA74C99E8}" destId="{D55C4CC1-008E-4D58-88A1-AA15CE41EBC7}" srcOrd="1" destOrd="0" parTransId="{68D8E1CF-6679-439B-9FB6-53269AD0B195}" sibTransId="{40F062A7-D26E-445E-B3CA-CCA79CF14D91}"/>
    <dgm:cxn modelId="{6FBB475F-2327-4089-97D3-CAD07DE269D4}" type="presOf" srcId="{3BC8FC58-1870-45B6-A532-C24C3FEA7F80}" destId="{5D4623CF-2589-4166-BCD7-64FB3F82E132}" srcOrd="0" destOrd="0" presId="urn:microsoft.com/office/officeart/2005/8/layout/hierarchy2"/>
    <dgm:cxn modelId="{530C9D60-4735-4FCE-92A0-C94531905B5A}" type="presOf" srcId="{68D8E1CF-6679-439B-9FB6-53269AD0B195}" destId="{BA25AEEB-6DF0-4F30-B5CF-342FF896D9A8}" srcOrd="0" destOrd="0" presId="urn:microsoft.com/office/officeart/2005/8/layout/hierarchy2"/>
    <dgm:cxn modelId="{7409E961-00F1-4373-898F-37C1A64ABF2B}" srcId="{2E65C894-0F02-4859-A053-B3E2DD9C5A35}" destId="{B1997BEC-5EC5-47BE-9239-DACFE1B163E9}" srcOrd="0" destOrd="0" parTransId="{DDD45966-4D88-4584-B0BF-425526D62A54}" sibTransId="{FAC54A2C-253D-492E-B038-3D78919D5F97}"/>
    <dgm:cxn modelId="{08CEF864-3256-46F4-8D0A-F1A56972D94F}" srcId="{75B7F7B1-DD94-47FE-A4B6-D20DA74C99E8}" destId="{B1CBEBDB-C134-4253-B7B4-231888E65258}" srcOrd="0" destOrd="0" parTransId="{D24BAC40-3B98-407F-AD86-0D9B6DCFCB43}" sibTransId="{B26DDB70-1947-4408-8276-8FD157D76C49}"/>
    <dgm:cxn modelId="{2E98F866-1F76-4F12-9C63-D021459D8260}" srcId="{A9E7CE7E-DFF2-4FB4-8100-D959594E46A6}" destId="{2E65C894-0F02-4859-A053-B3E2DD9C5A35}" srcOrd="1" destOrd="0" parTransId="{3BC8FC58-1870-45B6-A532-C24C3FEA7F80}" sibTransId="{41ED3E83-7DBA-4F84-BE50-4EEEC03DE859}"/>
    <dgm:cxn modelId="{808BF569-5E2A-4BB1-B942-90F86CB7105E}" type="presOf" srcId="{68D8E1CF-6679-439B-9FB6-53269AD0B195}" destId="{F80754F3-2589-4ABA-89F2-E351B86BFB4C}" srcOrd="1" destOrd="0" presId="urn:microsoft.com/office/officeart/2005/8/layout/hierarchy2"/>
    <dgm:cxn modelId="{482D834C-3DB5-436E-B078-E8A02A4908C1}" type="presOf" srcId="{75B7F7B1-DD94-47FE-A4B6-D20DA74C99E8}" destId="{D9C89CAE-5897-4903-B771-59729432486B}" srcOrd="0" destOrd="0" presId="urn:microsoft.com/office/officeart/2005/8/layout/hierarchy2"/>
    <dgm:cxn modelId="{2DBE1050-D4F3-4186-ABBD-518CC7059A0B}" type="presOf" srcId="{B1997BEC-5EC5-47BE-9239-DACFE1B163E9}" destId="{D7AB5DAF-71EB-4E25-AAC4-501B8D5C7049}" srcOrd="0" destOrd="0" presId="urn:microsoft.com/office/officeart/2005/8/layout/hierarchy2"/>
    <dgm:cxn modelId="{BBCAE951-1D41-4F09-A548-CC3623E547C0}" type="presOf" srcId="{D03F7559-8BF7-4A07-AE04-098B8D67B251}" destId="{C15FCB41-D504-42FF-BB7C-438FBF5578DA}" srcOrd="0" destOrd="0" presId="urn:microsoft.com/office/officeart/2005/8/layout/hierarchy2"/>
    <dgm:cxn modelId="{8B8E367E-0E1D-4AAD-BA09-35A7C438EBBD}" type="presOf" srcId="{DFF6BA31-6147-48D7-BCED-E271D4D49861}" destId="{3A0CB328-5F39-4E6F-8C86-B51CDA4F9C0A}" srcOrd="1" destOrd="0" presId="urn:microsoft.com/office/officeart/2005/8/layout/hierarchy2"/>
    <dgm:cxn modelId="{19B37081-187D-4940-8425-6E7E48F8A493}" srcId="{75B7F7B1-DD94-47FE-A4B6-D20DA74C99E8}" destId="{B7C969E2-75E7-4091-B6B7-67C5B5594061}" srcOrd="3" destOrd="0" parTransId="{DFF6BA31-6147-48D7-BCED-E271D4D49861}" sibTransId="{166071C0-ECBA-49B5-8FEC-3EAB8FD55BB2}"/>
    <dgm:cxn modelId="{A41639A8-631B-4285-9A99-0C1F207BDC17}" srcId="{400192FC-B131-4856-B861-308566BE4499}" destId="{A9E7CE7E-DFF2-4FB4-8100-D959594E46A6}" srcOrd="0" destOrd="0" parTransId="{0B3448B4-ABEC-4E89-B7B0-5AB8CC5A32A8}" sibTransId="{24720A86-D8EB-4706-9130-DAB4EC5D1C97}"/>
    <dgm:cxn modelId="{6AB0C3B8-8C42-47D5-9282-CD2B33400D3C}" type="presOf" srcId="{D24BAC40-3B98-407F-AD86-0D9B6DCFCB43}" destId="{AC936BC1-420A-48EF-8CB7-3510E73E404C}" srcOrd="1" destOrd="0" presId="urn:microsoft.com/office/officeart/2005/8/layout/hierarchy2"/>
    <dgm:cxn modelId="{B9B338BB-20C7-4372-8A67-1145DE076167}" type="presOf" srcId="{D03F7559-8BF7-4A07-AE04-098B8D67B251}" destId="{8232ADB7-D5FC-43E1-A318-89D641D93F42}" srcOrd="1" destOrd="0" presId="urn:microsoft.com/office/officeart/2005/8/layout/hierarchy2"/>
    <dgm:cxn modelId="{1DD76AC1-F089-4F02-B159-72CFA12B7A04}" type="presOf" srcId="{3CE7D972-03D3-4556-BFBB-73BC6B59FA46}" destId="{D55D82F5-FB63-4391-9A3E-4A81FA37DF72}" srcOrd="0" destOrd="0" presId="urn:microsoft.com/office/officeart/2005/8/layout/hierarchy2"/>
    <dgm:cxn modelId="{6CF519C3-ECC8-44F8-8237-7DD360D3CB85}" type="presOf" srcId="{B1CBEBDB-C134-4253-B7B4-231888E65258}" destId="{8F87070F-D4E4-4EDA-9F2B-7AE51FB5E61B}" srcOrd="0" destOrd="0" presId="urn:microsoft.com/office/officeart/2005/8/layout/hierarchy2"/>
    <dgm:cxn modelId="{5B4383D0-DC0D-4A92-A59B-C319E4DDF1CF}" type="presOf" srcId="{6C4DEC78-821D-4197-9CC6-46F34C93F1CF}" destId="{A5F7B360-5C74-458F-9233-44D911DAA66A}" srcOrd="0" destOrd="0" presId="urn:microsoft.com/office/officeart/2005/8/layout/hierarchy2"/>
    <dgm:cxn modelId="{FE7580D4-2F2E-4070-B8E1-43FFD1648879}" type="presOf" srcId="{3CE7D972-03D3-4556-BFBB-73BC6B59FA46}" destId="{B9D27421-C2FB-4907-BCE0-444EFDEC3369}" srcOrd="1" destOrd="0" presId="urn:microsoft.com/office/officeart/2005/8/layout/hierarchy2"/>
    <dgm:cxn modelId="{FECDAEE3-130F-4AED-88E0-1E62A1953257}" type="presOf" srcId="{3BC8FC58-1870-45B6-A532-C24C3FEA7F80}" destId="{336A9B51-6885-4FD8-98B0-B5F206536DFA}" srcOrd="1" destOrd="0" presId="urn:microsoft.com/office/officeart/2005/8/layout/hierarchy2"/>
    <dgm:cxn modelId="{B0416AE6-F4CE-4FB7-B97D-3A006A4AD1A7}" srcId="{A9E7CE7E-DFF2-4FB4-8100-D959594E46A6}" destId="{75B7F7B1-DD94-47FE-A4B6-D20DA74C99E8}" srcOrd="0" destOrd="0" parTransId="{3CE7D972-03D3-4556-BFBB-73BC6B59FA46}" sibTransId="{096086D4-45DD-4E37-BBB1-51C1791FCF1A}"/>
    <dgm:cxn modelId="{B6260DE8-7D5F-45DA-87A6-BD5639E34B03}" type="presOf" srcId="{D55C4CC1-008E-4D58-88A1-AA15CE41EBC7}" destId="{A050302B-758E-4F68-B060-98156CC4A48C}" srcOrd="0" destOrd="0" presId="urn:microsoft.com/office/officeart/2005/8/layout/hierarchy2"/>
    <dgm:cxn modelId="{349FCAFB-FD64-4DAB-A7A8-8495C43F968D}" type="presOf" srcId="{B7C969E2-75E7-4091-B6B7-67C5B5594061}" destId="{9556E484-3DA9-412B-BC17-17DF78F6BB20}" srcOrd="0" destOrd="0" presId="urn:microsoft.com/office/officeart/2005/8/layout/hierarchy2"/>
    <dgm:cxn modelId="{ADA750FE-E4AD-4E8E-91C7-880F3CC991C2}" type="presOf" srcId="{DDD45966-4D88-4584-B0BF-425526D62A54}" destId="{22F2E59F-E9A0-4B39-8A99-A50813FEA145}" srcOrd="1" destOrd="0" presId="urn:microsoft.com/office/officeart/2005/8/layout/hierarchy2"/>
    <dgm:cxn modelId="{CAF1FD40-7D36-480E-9102-6D34212BB622}" type="presParOf" srcId="{3C6A0A0E-D4E7-496F-B5DE-61E4CA55CD85}" destId="{147C6C63-60E0-4E5B-B116-9EDE0FE679BA}" srcOrd="0" destOrd="0" presId="urn:microsoft.com/office/officeart/2005/8/layout/hierarchy2"/>
    <dgm:cxn modelId="{17054B3D-5BEB-426C-B02F-975B09B7408E}" type="presParOf" srcId="{147C6C63-60E0-4E5B-B116-9EDE0FE679BA}" destId="{85F55E63-A581-40E4-8746-0B4D374F920C}" srcOrd="0" destOrd="0" presId="urn:microsoft.com/office/officeart/2005/8/layout/hierarchy2"/>
    <dgm:cxn modelId="{86DACEFD-C338-4362-9C3F-EE56F348A2F0}" type="presParOf" srcId="{147C6C63-60E0-4E5B-B116-9EDE0FE679BA}" destId="{8FE3284A-1C59-4D5F-9985-F1B12E60CD60}" srcOrd="1" destOrd="0" presId="urn:microsoft.com/office/officeart/2005/8/layout/hierarchy2"/>
    <dgm:cxn modelId="{8F19D45B-FD3D-40DA-A13E-642D0640AAC8}" type="presParOf" srcId="{8FE3284A-1C59-4D5F-9985-F1B12E60CD60}" destId="{D55D82F5-FB63-4391-9A3E-4A81FA37DF72}" srcOrd="0" destOrd="0" presId="urn:microsoft.com/office/officeart/2005/8/layout/hierarchy2"/>
    <dgm:cxn modelId="{89FFAA29-4AAA-4EB5-B8EA-8FB51E5976F1}" type="presParOf" srcId="{D55D82F5-FB63-4391-9A3E-4A81FA37DF72}" destId="{B9D27421-C2FB-4907-BCE0-444EFDEC3369}" srcOrd="0" destOrd="0" presId="urn:microsoft.com/office/officeart/2005/8/layout/hierarchy2"/>
    <dgm:cxn modelId="{03EB2BA4-E571-4DAD-A464-451D30E282E1}" type="presParOf" srcId="{8FE3284A-1C59-4D5F-9985-F1B12E60CD60}" destId="{EF15E4AD-30A9-4CA8-85CA-00848778FBA6}" srcOrd="1" destOrd="0" presId="urn:microsoft.com/office/officeart/2005/8/layout/hierarchy2"/>
    <dgm:cxn modelId="{BA311A39-935F-4666-80F9-78962C42FD13}" type="presParOf" srcId="{EF15E4AD-30A9-4CA8-85CA-00848778FBA6}" destId="{D9C89CAE-5897-4903-B771-59729432486B}" srcOrd="0" destOrd="0" presId="urn:microsoft.com/office/officeart/2005/8/layout/hierarchy2"/>
    <dgm:cxn modelId="{81C00567-D9DD-4288-B84E-0F5EED0638E8}" type="presParOf" srcId="{EF15E4AD-30A9-4CA8-85CA-00848778FBA6}" destId="{EE5ECC9F-3CC7-417C-9A82-C9A9DEDE9EAF}" srcOrd="1" destOrd="0" presId="urn:microsoft.com/office/officeart/2005/8/layout/hierarchy2"/>
    <dgm:cxn modelId="{E0C14012-7491-4B9C-8CE0-7E944CE02114}" type="presParOf" srcId="{EE5ECC9F-3CC7-417C-9A82-C9A9DEDE9EAF}" destId="{45FB1733-1979-4CA8-9FC8-EE704EF80E5D}" srcOrd="0" destOrd="0" presId="urn:microsoft.com/office/officeart/2005/8/layout/hierarchy2"/>
    <dgm:cxn modelId="{9DA82207-1E44-412A-B629-77CE050E018C}" type="presParOf" srcId="{45FB1733-1979-4CA8-9FC8-EE704EF80E5D}" destId="{AC936BC1-420A-48EF-8CB7-3510E73E404C}" srcOrd="0" destOrd="0" presId="urn:microsoft.com/office/officeart/2005/8/layout/hierarchy2"/>
    <dgm:cxn modelId="{86AA4290-B086-449C-867A-B722FDC76B36}" type="presParOf" srcId="{EE5ECC9F-3CC7-417C-9A82-C9A9DEDE9EAF}" destId="{40835361-3262-48D5-B468-56CCA604FF88}" srcOrd="1" destOrd="0" presId="urn:microsoft.com/office/officeart/2005/8/layout/hierarchy2"/>
    <dgm:cxn modelId="{FE1D0525-954F-4D67-B3CC-206387DA7A0A}" type="presParOf" srcId="{40835361-3262-48D5-B468-56CCA604FF88}" destId="{8F87070F-D4E4-4EDA-9F2B-7AE51FB5E61B}" srcOrd="0" destOrd="0" presId="urn:microsoft.com/office/officeart/2005/8/layout/hierarchy2"/>
    <dgm:cxn modelId="{C3734967-3578-47A4-97B8-E90F0BDD5FA5}" type="presParOf" srcId="{40835361-3262-48D5-B468-56CCA604FF88}" destId="{0A2486C1-62AC-4F00-B949-2C2C91D95790}" srcOrd="1" destOrd="0" presId="urn:microsoft.com/office/officeart/2005/8/layout/hierarchy2"/>
    <dgm:cxn modelId="{AA55C2C1-7C70-439E-9761-D3496F19695E}" type="presParOf" srcId="{EE5ECC9F-3CC7-417C-9A82-C9A9DEDE9EAF}" destId="{BA25AEEB-6DF0-4F30-B5CF-342FF896D9A8}" srcOrd="2" destOrd="0" presId="urn:microsoft.com/office/officeart/2005/8/layout/hierarchy2"/>
    <dgm:cxn modelId="{E972F5CD-4E8A-415A-BA5E-A79868D5AADE}" type="presParOf" srcId="{BA25AEEB-6DF0-4F30-B5CF-342FF896D9A8}" destId="{F80754F3-2589-4ABA-89F2-E351B86BFB4C}" srcOrd="0" destOrd="0" presId="urn:microsoft.com/office/officeart/2005/8/layout/hierarchy2"/>
    <dgm:cxn modelId="{A7EC10F1-A07E-4353-83C6-9910FA74A7DB}" type="presParOf" srcId="{EE5ECC9F-3CC7-417C-9A82-C9A9DEDE9EAF}" destId="{0E5A4DEE-0922-47DB-A971-4FE6FC6F66ED}" srcOrd="3" destOrd="0" presId="urn:microsoft.com/office/officeart/2005/8/layout/hierarchy2"/>
    <dgm:cxn modelId="{4347AD70-BA31-4914-B34E-FBA00B586E65}" type="presParOf" srcId="{0E5A4DEE-0922-47DB-A971-4FE6FC6F66ED}" destId="{A050302B-758E-4F68-B060-98156CC4A48C}" srcOrd="0" destOrd="0" presId="urn:microsoft.com/office/officeart/2005/8/layout/hierarchy2"/>
    <dgm:cxn modelId="{42324709-9A9E-424F-9C14-B00A337D1149}" type="presParOf" srcId="{0E5A4DEE-0922-47DB-A971-4FE6FC6F66ED}" destId="{72F5AC7A-EB50-44EE-852A-BF9A0BE0420B}" srcOrd="1" destOrd="0" presId="urn:microsoft.com/office/officeart/2005/8/layout/hierarchy2"/>
    <dgm:cxn modelId="{3D998F38-10C3-4480-AEDE-98428C4C9D05}" type="presParOf" srcId="{EE5ECC9F-3CC7-417C-9A82-C9A9DEDE9EAF}" destId="{5487764D-C574-4DDF-8DE7-958AE20F6FA4}" srcOrd="4" destOrd="0" presId="urn:microsoft.com/office/officeart/2005/8/layout/hierarchy2"/>
    <dgm:cxn modelId="{C789FD0E-F2EF-4735-8551-E1EF62EB6B2A}" type="presParOf" srcId="{5487764D-C574-4DDF-8DE7-958AE20F6FA4}" destId="{F8D9E5CB-3897-4263-BEA6-2662F17D8BE1}" srcOrd="0" destOrd="0" presId="urn:microsoft.com/office/officeart/2005/8/layout/hierarchy2"/>
    <dgm:cxn modelId="{8928FC3D-5300-40C1-B14D-85589614690E}" type="presParOf" srcId="{EE5ECC9F-3CC7-417C-9A82-C9A9DEDE9EAF}" destId="{A64DAAE8-769C-4E8C-AA48-80EC5B2360BE}" srcOrd="5" destOrd="0" presId="urn:microsoft.com/office/officeart/2005/8/layout/hierarchy2"/>
    <dgm:cxn modelId="{FB95A70D-2E23-4BDC-91B8-E60033324A40}" type="presParOf" srcId="{A64DAAE8-769C-4E8C-AA48-80EC5B2360BE}" destId="{B5D6ABC1-A2FB-40A2-8491-96B2EB2FC6F3}" srcOrd="0" destOrd="0" presId="urn:microsoft.com/office/officeart/2005/8/layout/hierarchy2"/>
    <dgm:cxn modelId="{B9BD3B84-6F1E-487A-97ED-CDF3784BD306}" type="presParOf" srcId="{A64DAAE8-769C-4E8C-AA48-80EC5B2360BE}" destId="{00462588-62D5-461B-BC43-BAE79573A357}" srcOrd="1" destOrd="0" presId="urn:microsoft.com/office/officeart/2005/8/layout/hierarchy2"/>
    <dgm:cxn modelId="{1AA21ECD-5030-4810-A169-EF3892677CE8}" type="presParOf" srcId="{EE5ECC9F-3CC7-417C-9A82-C9A9DEDE9EAF}" destId="{98A30A47-0FDC-4815-B877-70B6EDD59F76}" srcOrd="6" destOrd="0" presId="urn:microsoft.com/office/officeart/2005/8/layout/hierarchy2"/>
    <dgm:cxn modelId="{5C8BDE3F-B953-4340-A215-721C8024B5C3}" type="presParOf" srcId="{98A30A47-0FDC-4815-B877-70B6EDD59F76}" destId="{3A0CB328-5F39-4E6F-8C86-B51CDA4F9C0A}" srcOrd="0" destOrd="0" presId="urn:microsoft.com/office/officeart/2005/8/layout/hierarchy2"/>
    <dgm:cxn modelId="{5093D886-E76C-4D68-9474-74920D1FFFA6}" type="presParOf" srcId="{EE5ECC9F-3CC7-417C-9A82-C9A9DEDE9EAF}" destId="{1F7FC460-D2FA-4443-A508-D4DBD2BF6F0E}" srcOrd="7" destOrd="0" presId="urn:microsoft.com/office/officeart/2005/8/layout/hierarchy2"/>
    <dgm:cxn modelId="{3E459930-DCE9-4E31-A5C4-92E20021BBAF}" type="presParOf" srcId="{1F7FC460-D2FA-4443-A508-D4DBD2BF6F0E}" destId="{9556E484-3DA9-412B-BC17-17DF78F6BB20}" srcOrd="0" destOrd="0" presId="urn:microsoft.com/office/officeart/2005/8/layout/hierarchy2"/>
    <dgm:cxn modelId="{1D0744A1-95D5-45F4-905C-5ECD1083A879}" type="presParOf" srcId="{1F7FC460-D2FA-4443-A508-D4DBD2BF6F0E}" destId="{A6D41AD6-F4F0-4D14-95B5-9AC85EA3113F}" srcOrd="1" destOrd="0" presId="urn:microsoft.com/office/officeart/2005/8/layout/hierarchy2"/>
    <dgm:cxn modelId="{BEDCF8F7-CF03-4BB2-A09B-CDB385B3DDCD}" type="presParOf" srcId="{EE5ECC9F-3CC7-417C-9A82-C9A9DEDE9EAF}" destId="{C15FCB41-D504-42FF-BB7C-438FBF5578DA}" srcOrd="8" destOrd="0" presId="urn:microsoft.com/office/officeart/2005/8/layout/hierarchy2"/>
    <dgm:cxn modelId="{D5BF79DB-EA91-43D3-8641-AEAC3875E64B}" type="presParOf" srcId="{C15FCB41-D504-42FF-BB7C-438FBF5578DA}" destId="{8232ADB7-D5FC-43E1-A318-89D641D93F42}" srcOrd="0" destOrd="0" presId="urn:microsoft.com/office/officeart/2005/8/layout/hierarchy2"/>
    <dgm:cxn modelId="{0D801ED7-1493-44E5-947E-F7A1602A3CA3}" type="presParOf" srcId="{EE5ECC9F-3CC7-417C-9A82-C9A9DEDE9EAF}" destId="{E4F60501-63A9-4F5E-92A6-ADEDF42F8994}" srcOrd="9" destOrd="0" presId="urn:microsoft.com/office/officeart/2005/8/layout/hierarchy2"/>
    <dgm:cxn modelId="{B6EB28C3-1E0E-459A-B764-62A17332F00F}" type="presParOf" srcId="{E4F60501-63A9-4F5E-92A6-ADEDF42F8994}" destId="{A5F7B360-5C74-458F-9233-44D911DAA66A}" srcOrd="0" destOrd="0" presId="urn:microsoft.com/office/officeart/2005/8/layout/hierarchy2"/>
    <dgm:cxn modelId="{2538FB13-A8BC-470C-B19A-C6E0F59DA6DE}" type="presParOf" srcId="{E4F60501-63A9-4F5E-92A6-ADEDF42F8994}" destId="{72E2D2F7-8DCA-4CEF-A911-EBB2708FB5C8}" srcOrd="1" destOrd="0" presId="urn:microsoft.com/office/officeart/2005/8/layout/hierarchy2"/>
    <dgm:cxn modelId="{3246A253-3D59-45C2-8C95-5C19440768DE}" type="presParOf" srcId="{8FE3284A-1C59-4D5F-9985-F1B12E60CD60}" destId="{5D4623CF-2589-4166-BCD7-64FB3F82E132}" srcOrd="2" destOrd="0" presId="urn:microsoft.com/office/officeart/2005/8/layout/hierarchy2"/>
    <dgm:cxn modelId="{A147554B-0778-4451-8E9F-80264AB52DAE}" type="presParOf" srcId="{5D4623CF-2589-4166-BCD7-64FB3F82E132}" destId="{336A9B51-6885-4FD8-98B0-B5F206536DFA}" srcOrd="0" destOrd="0" presId="urn:microsoft.com/office/officeart/2005/8/layout/hierarchy2"/>
    <dgm:cxn modelId="{586564D5-8857-4012-987E-5C5DDA7CF453}" type="presParOf" srcId="{8FE3284A-1C59-4D5F-9985-F1B12E60CD60}" destId="{47337823-4CB8-4E8B-B41D-A0849D28D958}" srcOrd="3" destOrd="0" presId="urn:microsoft.com/office/officeart/2005/8/layout/hierarchy2"/>
    <dgm:cxn modelId="{123FC070-A9DD-4AC9-B8E7-7074E028452D}" type="presParOf" srcId="{47337823-4CB8-4E8B-B41D-A0849D28D958}" destId="{0E1F730A-DC1D-454B-B3FE-8FC4FDEDBADA}" srcOrd="0" destOrd="0" presId="urn:microsoft.com/office/officeart/2005/8/layout/hierarchy2"/>
    <dgm:cxn modelId="{319778F5-B9D2-4878-8E0C-0D4E9B98860F}" type="presParOf" srcId="{47337823-4CB8-4E8B-B41D-A0849D28D958}" destId="{E0FD840C-4E61-4D45-9A12-D6D798A5881D}" srcOrd="1" destOrd="0" presId="urn:microsoft.com/office/officeart/2005/8/layout/hierarchy2"/>
    <dgm:cxn modelId="{9BCEB748-26C9-4550-A4EF-AB821591EFF4}" type="presParOf" srcId="{E0FD840C-4E61-4D45-9A12-D6D798A5881D}" destId="{80173159-0FCD-4253-9A59-57884715F50F}" srcOrd="0" destOrd="0" presId="urn:microsoft.com/office/officeart/2005/8/layout/hierarchy2"/>
    <dgm:cxn modelId="{3B9FB533-A89F-4444-A20D-0754D85C7DEF}" type="presParOf" srcId="{80173159-0FCD-4253-9A59-57884715F50F}" destId="{22F2E59F-E9A0-4B39-8A99-A50813FEA145}" srcOrd="0" destOrd="0" presId="urn:microsoft.com/office/officeart/2005/8/layout/hierarchy2"/>
    <dgm:cxn modelId="{874FBDFA-4EFC-4BF1-BA62-A4D4598B2C26}" type="presParOf" srcId="{E0FD840C-4E61-4D45-9A12-D6D798A5881D}" destId="{8C86FADC-E1E5-406C-BE4A-F0F9C16C1D8B}" srcOrd="1" destOrd="0" presId="urn:microsoft.com/office/officeart/2005/8/layout/hierarchy2"/>
    <dgm:cxn modelId="{2F4EFC86-6A8C-4BEB-AA9B-95D8A3E8FFAC}" type="presParOf" srcId="{8C86FADC-E1E5-406C-BE4A-F0F9C16C1D8B}" destId="{D7AB5DAF-71EB-4E25-AAC4-501B8D5C7049}" srcOrd="0" destOrd="0" presId="urn:microsoft.com/office/officeart/2005/8/layout/hierarchy2"/>
    <dgm:cxn modelId="{6ABD5659-3074-4C17-8661-8623FF252136}" type="presParOf" srcId="{8C86FADC-E1E5-406C-BE4A-F0F9C16C1D8B}" destId="{360EAF91-A4C3-4F1C-ACA7-AC16FF9AE4A4}"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0192FC-B131-4856-B861-308566BE449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A9E7CE7E-DFF2-4FB4-8100-D959594E46A6}">
      <dgm:prSet phldrT="[文本]" custT="1"/>
      <dgm:spPr/>
      <dgm:t>
        <a:bodyPr/>
        <a:lstStyle/>
        <a:p>
          <a:r>
            <a:rPr lang="zh-CN" altLang="en-US" sz="1400" dirty="0">
              <a:solidFill>
                <a:srgbClr val="FFC000"/>
              </a:solidFill>
            </a:rPr>
            <a:t>转移性支出</a:t>
          </a:r>
          <a:endParaRPr lang="zh-CN" altLang="en-US" sz="1400" dirty="0"/>
        </a:p>
      </dgm:t>
    </dgm:pt>
    <dgm:pt modelId="{0B3448B4-ABEC-4E89-B7B0-5AB8CC5A32A8}" type="parTrans" cxnId="{A41639A8-631B-4285-9A99-0C1F207BDC17}">
      <dgm:prSet/>
      <dgm:spPr/>
      <dgm:t>
        <a:bodyPr/>
        <a:lstStyle/>
        <a:p>
          <a:endParaRPr lang="zh-CN" altLang="en-US" sz="1400"/>
        </a:p>
      </dgm:t>
    </dgm:pt>
    <dgm:pt modelId="{24720A86-D8EB-4706-9130-DAB4EC5D1C97}" type="sibTrans" cxnId="{A41639A8-631B-4285-9A99-0C1F207BDC17}">
      <dgm:prSet/>
      <dgm:spPr/>
      <dgm:t>
        <a:bodyPr/>
        <a:lstStyle/>
        <a:p>
          <a:endParaRPr lang="zh-CN" altLang="en-US" sz="1400"/>
        </a:p>
      </dgm:t>
    </dgm:pt>
    <dgm:pt modelId="{75B7F7B1-DD94-47FE-A4B6-D20DA74C99E8}">
      <dgm:prSet phldrT="[文本]" custT="1"/>
      <dgm:spPr/>
      <dgm:t>
        <a:bodyPr/>
        <a:lstStyle/>
        <a:p>
          <a:r>
            <a:rPr lang="zh-CN" altLang="en-US" sz="1400" dirty="0"/>
            <a:t>社会保障支出（内容）</a:t>
          </a:r>
        </a:p>
      </dgm:t>
    </dgm:pt>
    <dgm:pt modelId="{3CE7D972-03D3-4556-BFBB-73BC6B59FA46}" type="parTrans" cxnId="{B0416AE6-F4CE-4FB7-B97D-3A006A4AD1A7}">
      <dgm:prSet custT="1"/>
      <dgm:spPr/>
      <dgm:t>
        <a:bodyPr/>
        <a:lstStyle/>
        <a:p>
          <a:endParaRPr lang="zh-CN" altLang="en-US" sz="1400"/>
        </a:p>
      </dgm:t>
    </dgm:pt>
    <dgm:pt modelId="{096086D4-45DD-4E37-BBB1-51C1791FCF1A}" type="sibTrans" cxnId="{B0416AE6-F4CE-4FB7-B97D-3A006A4AD1A7}">
      <dgm:prSet/>
      <dgm:spPr/>
      <dgm:t>
        <a:bodyPr/>
        <a:lstStyle/>
        <a:p>
          <a:endParaRPr lang="zh-CN" altLang="en-US" sz="1400"/>
        </a:p>
      </dgm:t>
    </dgm:pt>
    <dgm:pt modelId="{B1CBEBDB-C134-4253-B7B4-231888E65258}">
      <dgm:prSet phldrT="[文本]" custT="1"/>
      <dgm:spPr/>
      <dgm:t>
        <a:bodyPr/>
        <a:lstStyle/>
        <a:p>
          <a:r>
            <a:rPr lang="zh-CN" altLang="en-US" sz="1400" dirty="0"/>
            <a:t>社会保险</a:t>
          </a:r>
        </a:p>
      </dgm:t>
    </dgm:pt>
    <dgm:pt modelId="{D24BAC40-3B98-407F-AD86-0D9B6DCFCB43}" type="parTrans" cxnId="{08CEF864-3256-46F4-8D0A-F1A56972D94F}">
      <dgm:prSet custT="1"/>
      <dgm:spPr/>
      <dgm:t>
        <a:bodyPr/>
        <a:lstStyle/>
        <a:p>
          <a:endParaRPr lang="zh-CN" altLang="en-US" sz="1400"/>
        </a:p>
      </dgm:t>
    </dgm:pt>
    <dgm:pt modelId="{B26DDB70-1947-4408-8276-8FD157D76C49}" type="sibTrans" cxnId="{08CEF864-3256-46F4-8D0A-F1A56972D94F}">
      <dgm:prSet/>
      <dgm:spPr/>
      <dgm:t>
        <a:bodyPr/>
        <a:lstStyle/>
        <a:p>
          <a:endParaRPr lang="zh-CN" altLang="en-US" sz="1400"/>
        </a:p>
      </dgm:t>
    </dgm:pt>
    <dgm:pt modelId="{D55C4CC1-008E-4D58-88A1-AA15CE41EBC7}">
      <dgm:prSet phldrT="[文本]" custT="1"/>
      <dgm:spPr/>
      <dgm:t>
        <a:bodyPr/>
        <a:lstStyle/>
        <a:p>
          <a:r>
            <a:rPr lang="zh-CN" altLang="en-US" sz="1400" dirty="0"/>
            <a:t>社会救助</a:t>
          </a:r>
        </a:p>
      </dgm:t>
    </dgm:pt>
    <dgm:pt modelId="{68D8E1CF-6679-439B-9FB6-53269AD0B195}" type="parTrans" cxnId="{499ED05C-2183-4C59-BF8A-020ADC3C8A98}">
      <dgm:prSet custT="1"/>
      <dgm:spPr/>
      <dgm:t>
        <a:bodyPr/>
        <a:lstStyle/>
        <a:p>
          <a:endParaRPr lang="zh-CN" altLang="en-US" sz="1400"/>
        </a:p>
      </dgm:t>
    </dgm:pt>
    <dgm:pt modelId="{40F062A7-D26E-445E-B3CA-CCA79CF14D91}" type="sibTrans" cxnId="{499ED05C-2183-4C59-BF8A-020ADC3C8A98}">
      <dgm:prSet/>
      <dgm:spPr/>
      <dgm:t>
        <a:bodyPr/>
        <a:lstStyle/>
        <a:p>
          <a:endParaRPr lang="zh-CN" altLang="en-US" sz="1400"/>
        </a:p>
      </dgm:t>
    </dgm:pt>
    <dgm:pt modelId="{2E65C894-0F02-4859-A053-B3E2DD9C5A35}">
      <dgm:prSet phldrT="[文本]" custT="1"/>
      <dgm:spPr/>
      <dgm:t>
        <a:bodyPr/>
        <a:lstStyle/>
        <a:p>
          <a:r>
            <a:rPr lang="zh-CN" altLang="en-US" sz="1400" dirty="0"/>
            <a:t>财政补贴（类型）</a:t>
          </a:r>
        </a:p>
      </dgm:t>
    </dgm:pt>
    <dgm:pt modelId="{3BC8FC58-1870-45B6-A532-C24C3FEA7F80}" type="parTrans" cxnId="{2E98F866-1F76-4F12-9C63-D021459D8260}">
      <dgm:prSet custT="1"/>
      <dgm:spPr/>
      <dgm:t>
        <a:bodyPr/>
        <a:lstStyle/>
        <a:p>
          <a:endParaRPr lang="zh-CN" altLang="en-US" sz="1400"/>
        </a:p>
      </dgm:t>
    </dgm:pt>
    <dgm:pt modelId="{41ED3E83-7DBA-4F84-BE50-4EEEC03DE859}" type="sibTrans" cxnId="{2E98F866-1F76-4F12-9C63-D021459D8260}">
      <dgm:prSet/>
      <dgm:spPr/>
      <dgm:t>
        <a:bodyPr/>
        <a:lstStyle/>
        <a:p>
          <a:endParaRPr lang="zh-CN" altLang="en-US" sz="1400"/>
        </a:p>
      </dgm:t>
    </dgm:pt>
    <dgm:pt modelId="{B3EA9587-5602-4461-AF3E-9F09C82CE333}">
      <dgm:prSet custT="1"/>
      <dgm:spPr/>
      <dgm:t>
        <a:bodyPr/>
        <a:lstStyle/>
        <a:p>
          <a:r>
            <a:rPr lang="zh-CN" altLang="en-US" sz="1400" dirty="0"/>
            <a:t>社会福利</a:t>
          </a:r>
        </a:p>
      </dgm:t>
    </dgm:pt>
    <dgm:pt modelId="{E1D0DD67-422B-4181-A0D8-38D2A9B121B0}" type="parTrans" cxnId="{EE048E03-BE6C-46F3-916F-0D554252B510}">
      <dgm:prSet custT="1"/>
      <dgm:spPr/>
      <dgm:t>
        <a:bodyPr/>
        <a:lstStyle/>
        <a:p>
          <a:endParaRPr lang="zh-CN" altLang="en-US" sz="1400"/>
        </a:p>
      </dgm:t>
    </dgm:pt>
    <dgm:pt modelId="{60E8E628-1A99-4FFE-AE95-91BAE601A745}" type="sibTrans" cxnId="{EE048E03-BE6C-46F3-916F-0D554252B510}">
      <dgm:prSet/>
      <dgm:spPr/>
      <dgm:t>
        <a:bodyPr/>
        <a:lstStyle/>
        <a:p>
          <a:endParaRPr lang="zh-CN" altLang="en-US" sz="1400"/>
        </a:p>
      </dgm:t>
    </dgm:pt>
    <dgm:pt modelId="{B7C969E2-75E7-4091-B6B7-67C5B5594061}">
      <dgm:prSet custT="1"/>
      <dgm:spPr/>
      <dgm:t>
        <a:bodyPr/>
        <a:lstStyle/>
        <a:p>
          <a:r>
            <a:rPr lang="zh-CN" altLang="en-US" sz="1400" dirty="0"/>
            <a:t>社会优抚</a:t>
          </a:r>
        </a:p>
      </dgm:t>
    </dgm:pt>
    <dgm:pt modelId="{DFF6BA31-6147-48D7-BCED-E271D4D49861}" type="parTrans" cxnId="{19B37081-187D-4940-8425-6E7E48F8A493}">
      <dgm:prSet custT="1"/>
      <dgm:spPr/>
      <dgm:t>
        <a:bodyPr/>
        <a:lstStyle/>
        <a:p>
          <a:endParaRPr lang="zh-CN" altLang="en-US" sz="1400"/>
        </a:p>
      </dgm:t>
    </dgm:pt>
    <dgm:pt modelId="{166071C0-ECBA-49B5-8FEC-3EAB8FD55BB2}" type="sibTrans" cxnId="{19B37081-187D-4940-8425-6E7E48F8A493}">
      <dgm:prSet/>
      <dgm:spPr/>
      <dgm:t>
        <a:bodyPr/>
        <a:lstStyle/>
        <a:p>
          <a:endParaRPr lang="zh-CN" altLang="en-US" sz="1400"/>
        </a:p>
      </dgm:t>
    </dgm:pt>
    <dgm:pt modelId="{D678AECB-C6B2-43D8-AFDC-4C3D2412B10D}">
      <dgm:prSet custT="1"/>
      <dgm:spPr/>
      <dgm:t>
        <a:bodyPr/>
        <a:lstStyle/>
        <a:p>
          <a:r>
            <a:rPr lang="zh-CN" altLang="en-US" sz="1400" dirty="0"/>
            <a:t>按财政补贴的项目和形式分</a:t>
          </a:r>
        </a:p>
      </dgm:t>
    </dgm:pt>
    <dgm:pt modelId="{141DC007-472B-4DE3-BF61-1429AC97ED41}" type="parTrans" cxnId="{A006B609-5F71-49DC-AA1C-3E5E3C9A7030}">
      <dgm:prSet custT="1"/>
      <dgm:spPr/>
      <dgm:t>
        <a:bodyPr/>
        <a:lstStyle/>
        <a:p>
          <a:endParaRPr lang="zh-CN" altLang="en-US" sz="1400"/>
        </a:p>
      </dgm:t>
    </dgm:pt>
    <dgm:pt modelId="{E82D61EE-8B85-45C0-A977-DFC0E76794DD}" type="sibTrans" cxnId="{A006B609-5F71-49DC-AA1C-3E5E3C9A7030}">
      <dgm:prSet/>
      <dgm:spPr/>
      <dgm:t>
        <a:bodyPr/>
        <a:lstStyle/>
        <a:p>
          <a:endParaRPr lang="zh-CN" altLang="en-US" sz="1400"/>
        </a:p>
      </dgm:t>
    </dgm:pt>
    <dgm:pt modelId="{8E90C4B1-3A1D-40F8-9FB8-E5247CD5EE3D}">
      <dgm:prSet custT="1"/>
      <dgm:spPr/>
      <dgm:t>
        <a:bodyPr/>
        <a:lstStyle/>
        <a:p>
          <a:r>
            <a:rPr lang="zh-CN" altLang="en-US" sz="1400" dirty="0"/>
            <a:t>按财政补贴的环节分</a:t>
          </a:r>
        </a:p>
      </dgm:t>
    </dgm:pt>
    <dgm:pt modelId="{950F6993-459D-4FCA-A60B-A7BAC34C26C5}" type="parTrans" cxnId="{0191A42C-924E-4B90-8F2B-03F0AE7AD381}">
      <dgm:prSet custT="1"/>
      <dgm:spPr/>
      <dgm:t>
        <a:bodyPr/>
        <a:lstStyle/>
        <a:p>
          <a:endParaRPr lang="zh-CN" altLang="en-US" sz="1400"/>
        </a:p>
      </dgm:t>
    </dgm:pt>
    <dgm:pt modelId="{31926DCD-D2AE-45FE-BB2C-150E6B55AC49}" type="sibTrans" cxnId="{0191A42C-924E-4B90-8F2B-03F0AE7AD381}">
      <dgm:prSet/>
      <dgm:spPr/>
      <dgm:t>
        <a:bodyPr/>
        <a:lstStyle/>
        <a:p>
          <a:endParaRPr lang="zh-CN" altLang="en-US" sz="1400"/>
        </a:p>
      </dgm:t>
    </dgm:pt>
    <dgm:pt modelId="{39B45134-AF10-440E-857F-A21F1FC48881}">
      <dgm:prSet custT="1"/>
      <dgm:spPr/>
      <dgm:t>
        <a:bodyPr/>
        <a:lstStyle/>
        <a:p>
          <a:r>
            <a:rPr lang="zh-CN" altLang="en-US" sz="1400" dirty="0"/>
            <a:t>按财政补贴的经济性质分</a:t>
          </a:r>
        </a:p>
      </dgm:t>
    </dgm:pt>
    <dgm:pt modelId="{FD8C113C-ABC6-495D-A749-6C1ED08C176E}" type="parTrans" cxnId="{55FF78A2-137C-4F60-8F92-1D22ABAAD1BB}">
      <dgm:prSet custT="1"/>
      <dgm:spPr/>
      <dgm:t>
        <a:bodyPr/>
        <a:lstStyle/>
        <a:p>
          <a:endParaRPr lang="zh-CN" altLang="en-US" sz="1400"/>
        </a:p>
      </dgm:t>
    </dgm:pt>
    <dgm:pt modelId="{553EFD66-2F8C-4FB8-AF13-C24D90635EB2}" type="sibTrans" cxnId="{55FF78A2-137C-4F60-8F92-1D22ABAAD1BB}">
      <dgm:prSet/>
      <dgm:spPr/>
      <dgm:t>
        <a:bodyPr/>
        <a:lstStyle/>
        <a:p>
          <a:endParaRPr lang="zh-CN" altLang="en-US" sz="1400"/>
        </a:p>
      </dgm:t>
    </dgm:pt>
    <dgm:pt modelId="{B5F6F3D2-2967-4070-9117-16F823C1E486}">
      <dgm:prSet custT="1"/>
      <dgm:spPr/>
      <dgm:t>
        <a:bodyPr/>
        <a:lstStyle/>
        <a:p>
          <a:r>
            <a:rPr lang="zh-CN" altLang="en-US" sz="1400" dirty="0"/>
            <a:t>按世界贸易组织的方法分</a:t>
          </a:r>
        </a:p>
      </dgm:t>
    </dgm:pt>
    <dgm:pt modelId="{DE5D6F18-A32A-4122-81BA-7153F42467BD}" type="parTrans" cxnId="{0F2AC830-26ED-4F2E-B995-22AB1FC4FF6E}">
      <dgm:prSet custT="1"/>
      <dgm:spPr/>
      <dgm:t>
        <a:bodyPr/>
        <a:lstStyle/>
        <a:p>
          <a:endParaRPr lang="zh-CN" altLang="en-US" sz="1400"/>
        </a:p>
      </dgm:t>
    </dgm:pt>
    <dgm:pt modelId="{F7F809C9-B28A-4B0A-926F-ACA9DBDF8D52}" type="sibTrans" cxnId="{0F2AC830-26ED-4F2E-B995-22AB1FC4FF6E}">
      <dgm:prSet/>
      <dgm:spPr/>
      <dgm:t>
        <a:bodyPr/>
        <a:lstStyle/>
        <a:p>
          <a:endParaRPr lang="zh-CN" altLang="en-US" sz="1400"/>
        </a:p>
      </dgm:t>
    </dgm:pt>
    <dgm:pt modelId="{0A2D3ED4-532A-477C-904A-6F908413979D}">
      <dgm:prSet custT="1"/>
      <dgm:spPr/>
      <dgm:t>
        <a:bodyPr/>
        <a:lstStyle/>
        <a:p>
          <a:r>
            <a:rPr lang="zh-CN" altLang="en-US" sz="1400" dirty="0"/>
            <a:t>按财政补贴的内容分</a:t>
          </a:r>
        </a:p>
      </dgm:t>
    </dgm:pt>
    <dgm:pt modelId="{0D9F1BC4-82F0-436D-B4CE-DCC8D85F1F39}" type="parTrans" cxnId="{0C3548B3-AE65-4CC7-9CD9-D5B8D1763669}">
      <dgm:prSet custT="1"/>
      <dgm:spPr/>
      <dgm:t>
        <a:bodyPr/>
        <a:lstStyle/>
        <a:p>
          <a:endParaRPr lang="zh-CN" altLang="en-US" sz="1400"/>
        </a:p>
      </dgm:t>
    </dgm:pt>
    <dgm:pt modelId="{C4C58684-884F-4D41-A42F-AE5B5B3279C7}" type="sibTrans" cxnId="{0C3548B3-AE65-4CC7-9CD9-D5B8D1763669}">
      <dgm:prSet/>
      <dgm:spPr/>
      <dgm:t>
        <a:bodyPr/>
        <a:lstStyle/>
        <a:p>
          <a:endParaRPr lang="zh-CN" altLang="en-US" sz="1400"/>
        </a:p>
      </dgm:t>
    </dgm:pt>
    <dgm:pt modelId="{5DBD7E16-1C73-465D-9B49-BD278E4BE9F4}">
      <dgm:prSet custT="1"/>
      <dgm:spPr/>
      <dgm:t>
        <a:bodyPr/>
        <a:lstStyle/>
        <a:p>
          <a:r>
            <a:rPr lang="zh-CN" altLang="en-US" sz="1400" dirty="0"/>
            <a:t>价格补贴、企业亏损补贴、外贸补贴、房租补贴、职工生活补贴和财政贴息</a:t>
          </a:r>
        </a:p>
      </dgm:t>
    </dgm:pt>
    <dgm:pt modelId="{AA165F99-898F-4778-924D-AE11B8D8352C}" type="parTrans" cxnId="{225C4F35-8E27-4281-B9C4-27D639F481B8}">
      <dgm:prSet custT="1"/>
      <dgm:spPr/>
      <dgm:t>
        <a:bodyPr/>
        <a:lstStyle/>
        <a:p>
          <a:endParaRPr lang="zh-CN" altLang="en-US" sz="1400"/>
        </a:p>
      </dgm:t>
    </dgm:pt>
    <dgm:pt modelId="{469132DD-34AB-4FD8-8AC5-4D33ED8565EC}" type="sibTrans" cxnId="{225C4F35-8E27-4281-B9C4-27D639F481B8}">
      <dgm:prSet/>
      <dgm:spPr/>
      <dgm:t>
        <a:bodyPr/>
        <a:lstStyle/>
        <a:p>
          <a:endParaRPr lang="zh-CN" altLang="en-US" sz="1400"/>
        </a:p>
      </dgm:t>
    </dgm:pt>
    <dgm:pt modelId="{E68E0491-50A4-44DD-A9D3-54A89B5C8D9B}">
      <dgm:prSet custT="1"/>
      <dgm:spPr/>
      <dgm:t>
        <a:bodyPr/>
        <a:lstStyle/>
        <a:p>
          <a:r>
            <a:rPr lang="zh-CN" altLang="en-US" sz="1400" dirty="0"/>
            <a:t>生产、流通、分配和消费环节补贴</a:t>
          </a:r>
        </a:p>
      </dgm:t>
    </dgm:pt>
    <dgm:pt modelId="{7CBB2DB7-86E5-4855-B396-9ADD8904FA05}" type="parTrans" cxnId="{9A5D35B1-B39E-4D0F-B727-BCEED9143045}">
      <dgm:prSet custT="1"/>
      <dgm:spPr/>
      <dgm:t>
        <a:bodyPr/>
        <a:lstStyle/>
        <a:p>
          <a:endParaRPr lang="zh-CN" altLang="en-US" sz="1400"/>
        </a:p>
      </dgm:t>
    </dgm:pt>
    <dgm:pt modelId="{148BFD2A-218D-4779-8EE0-D408DAA37DA4}" type="sibTrans" cxnId="{9A5D35B1-B39E-4D0F-B727-BCEED9143045}">
      <dgm:prSet/>
      <dgm:spPr/>
      <dgm:t>
        <a:bodyPr/>
        <a:lstStyle/>
        <a:p>
          <a:endParaRPr lang="zh-CN" altLang="en-US" sz="1400"/>
        </a:p>
      </dgm:t>
    </dgm:pt>
    <dgm:pt modelId="{D2009115-AF2F-4A93-B9A2-35EC1B8767F6}">
      <dgm:prSet custT="1"/>
      <dgm:spPr/>
      <dgm:t>
        <a:bodyPr/>
        <a:lstStyle/>
        <a:p>
          <a:r>
            <a:rPr lang="zh-CN" altLang="en-US" sz="1400" dirty="0"/>
            <a:t>生产补贴和生活补贴</a:t>
          </a:r>
        </a:p>
      </dgm:t>
    </dgm:pt>
    <dgm:pt modelId="{61470567-F05A-4381-92AE-82421E566C17}" type="parTrans" cxnId="{8493CD10-AACC-4448-83C3-8A0E47A63DFD}">
      <dgm:prSet custT="1"/>
      <dgm:spPr/>
      <dgm:t>
        <a:bodyPr/>
        <a:lstStyle/>
        <a:p>
          <a:endParaRPr lang="zh-CN" altLang="en-US" sz="1400"/>
        </a:p>
      </dgm:t>
    </dgm:pt>
    <dgm:pt modelId="{846580EA-9E21-4739-A264-C91ED5D11A6D}" type="sibTrans" cxnId="{8493CD10-AACC-4448-83C3-8A0E47A63DFD}">
      <dgm:prSet/>
      <dgm:spPr/>
      <dgm:t>
        <a:bodyPr/>
        <a:lstStyle/>
        <a:p>
          <a:endParaRPr lang="zh-CN" altLang="en-US" sz="1400"/>
        </a:p>
      </dgm:t>
    </dgm:pt>
    <dgm:pt modelId="{2863EF50-4C22-4BA2-8B28-B5C2B46F5B83}">
      <dgm:prSet custT="1"/>
      <dgm:spPr/>
      <dgm:t>
        <a:bodyPr/>
        <a:lstStyle/>
        <a:p>
          <a:r>
            <a:rPr lang="zh-CN" altLang="en-US" sz="1400" dirty="0"/>
            <a:t>现金补贴和实物补贴</a:t>
          </a:r>
        </a:p>
      </dgm:t>
    </dgm:pt>
    <dgm:pt modelId="{F2D0DC7E-45FA-4076-A27C-01524CD1A0B9}" type="parTrans" cxnId="{426D48CB-BC50-4B55-B05F-802A3B72797A}">
      <dgm:prSet custT="1"/>
      <dgm:spPr/>
      <dgm:t>
        <a:bodyPr/>
        <a:lstStyle/>
        <a:p>
          <a:endParaRPr lang="zh-CN" altLang="en-US" sz="1400"/>
        </a:p>
      </dgm:t>
    </dgm:pt>
    <dgm:pt modelId="{50F1DE8D-828D-407B-8364-0519A98D34A6}" type="sibTrans" cxnId="{426D48CB-BC50-4B55-B05F-802A3B72797A}">
      <dgm:prSet/>
      <dgm:spPr/>
      <dgm:t>
        <a:bodyPr/>
        <a:lstStyle/>
        <a:p>
          <a:endParaRPr lang="zh-CN" altLang="en-US" sz="1400"/>
        </a:p>
      </dgm:t>
    </dgm:pt>
    <dgm:pt modelId="{943830BD-3BB0-41CB-888D-A0C2D1F39838}">
      <dgm:prSet custT="1"/>
      <dgm:spPr/>
      <dgm:t>
        <a:bodyPr/>
        <a:lstStyle/>
        <a:p>
          <a:r>
            <a:rPr lang="zh-CN" altLang="en-US" sz="1400" dirty="0"/>
            <a:t>禁止性补贴、可诉性补贴和不可诉性补贴</a:t>
          </a:r>
        </a:p>
      </dgm:t>
    </dgm:pt>
    <dgm:pt modelId="{CCC37F74-14AF-4D2A-A258-BCFA6AACBFC4}" type="parTrans" cxnId="{D2ABE23E-16E2-41AB-A654-6143BE056BA0}">
      <dgm:prSet custT="1"/>
      <dgm:spPr/>
      <dgm:t>
        <a:bodyPr/>
        <a:lstStyle/>
        <a:p>
          <a:endParaRPr lang="zh-CN" altLang="en-US" sz="1400"/>
        </a:p>
      </dgm:t>
    </dgm:pt>
    <dgm:pt modelId="{1BD719E8-4BA0-4EBE-84DF-926B8AA59C15}" type="sibTrans" cxnId="{D2ABE23E-16E2-41AB-A654-6143BE056BA0}">
      <dgm:prSet/>
      <dgm:spPr/>
      <dgm:t>
        <a:bodyPr/>
        <a:lstStyle/>
        <a:p>
          <a:endParaRPr lang="zh-CN" altLang="en-US" sz="1400"/>
        </a:p>
      </dgm:t>
    </dgm:pt>
    <dgm:pt modelId="{3C6A0A0E-D4E7-496F-B5DE-61E4CA55CD85}" type="pres">
      <dgm:prSet presAssocID="{400192FC-B131-4856-B861-308566BE4499}" presName="diagram" presStyleCnt="0">
        <dgm:presLayoutVars>
          <dgm:chPref val="1"/>
          <dgm:dir/>
          <dgm:animOne val="branch"/>
          <dgm:animLvl val="lvl"/>
          <dgm:resizeHandles val="exact"/>
        </dgm:presLayoutVars>
      </dgm:prSet>
      <dgm:spPr/>
    </dgm:pt>
    <dgm:pt modelId="{147C6C63-60E0-4E5B-B116-9EDE0FE679BA}" type="pres">
      <dgm:prSet presAssocID="{A9E7CE7E-DFF2-4FB4-8100-D959594E46A6}" presName="root1" presStyleCnt="0"/>
      <dgm:spPr/>
    </dgm:pt>
    <dgm:pt modelId="{85F55E63-A581-40E4-8746-0B4D374F920C}" type="pres">
      <dgm:prSet presAssocID="{A9E7CE7E-DFF2-4FB4-8100-D959594E46A6}" presName="LevelOneTextNode" presStyleLbl="node0" presStyleIdx="0" presStyleCnt="1">
        <dgm:presLayoutVars>
          <dgm:chPref val="3"/>
        </dgm:presLayoutVars>
      </dgm:prSet>
      <dgm:spPr/>
    </dgm:pt>
    <dgm:pt modelId="{8FE3284A-1C59-4D5F-9985-F1B12E60CD60}" type="pres">
      <dgm:prSet presAssocID="{A9E7CE7E-DFF2-4FB4-8100-D959594E46A6}" presName="level2hierChild" presStyleCnt="0"/>
      <dgm:spPr/>
    </dgm:pt>
    <dgm:pt modelId="{D55D82F5-FB63-4391-9A3E-4A81FA37DF72}" type="pres">
      <dgm:prSet presAssocID="{3CE7D972-03D3-4556-BFBB-73BC6B59FA46}" presName="conn2-1" presStyleLbl="parChTrans1D2" presStyleIdx="0" presStyleCnt="2"/>
      <dgm:spPr/>
    </dgm:pt>
    <dgm:pt modelId="{B9D27421-C2FB-4907-BCE0-444EFDEC3369}" type="pres">
      <dgm:prSet presAssocID="{3CE7D972-03D3-4556-BFBB-73BC6B59FA46}" presName="connTx" presStyleLbl="parChTrans1D2" presStyleIdx="0" presStyleCnt="2"/>
      <dgm:spPr/>
    </dgm:pt>
    <dgm:pt modelId="{EF15E4AD-30A9-4CA8-85CA-00848778FBA6}" type="pres">
      <dgm:prSet presAssocID="{75B7F7B1-DD94-47FE-A4B6-D20DA74C99E8}" presName="root2" presStyleCnt="0"/>
      <dgm:spPr/>
    </dgm:pt>
    <dgm:pt modelId="{D9C89CAE-5897-4903-B771-59729432486B}" type="pres">
      <dgm:prSet presAssocID="{75B7F7B1-DD94-47FE-A4B6-D20DA74C99E8}" presName="LevelTwoTextNode" presStyleLbl="node2" presStyleIdx="0" presStyleCnt="2">
        <dgm:presLayoutVars>
          <dgm:chPref val="3"/>
        </dgm:presLayoutVars>
      </dgm:prSet>
      <dgm:spPr/>
    </dgm:pt>
    <dgm:pt modelId="{EE5ECC9F-3CC7-417C-9A82-C9A9DEDE9EAF}" type="pres">
      <dgm:prSet presAssocID="{75B7F7B1-DD94-47FE-A4B6-D20DA74C99E8}" presName="level3hierChild" presStyleCnt="0"/>
      <dgm:spPr/>
    </dgm:pt>
    <dgm:pt modelId="{45FB1733-1979-4CA8-9FC8-EE704EF80E5D}" type="pres">
      <dgm:prSet presAssocID="{D24BAC40-3B98-407F-AD86-0D9B6DCFCB43}" presName="conn2-1" presStyleLbl="parChTrans1D3" presStyleIdx="0" presStyleCnt="9"/>
      <dgm:spPr/>
    </dgm:pt>
    <dgm:pt modelId="{AC936BC1-420A-48EF-8CB7-3510E73E404C}" type="pres">
      <dgm:prSet presAssocID="{D24BAC40-3B98-407F-AD86-0D9B6DCFCB43}" presName="connTx" presStyleLbl="parChTrans1D3" presStyleIdx="0" presStyleCnt="9"/>
      <dgm:spPr/>
    </dgm:pt>
    <dgm:pt modelId="{40835361-3262-48D5-B468-56CCA604FF88}" type="pres">
      <dgm:prSet presAssocID="{B1CBEBDB-C134-4253-B7B4-231888E65258}" presName="root2" presStyleCnt="0"/>
      <dgm:spPr/>
    </dgm:pt>
    <dgm:pt modelId="{8F87070F-D4E4-4EDA-9F2B-7AE51FB5E61B}" type="pres">
      <dgm:prSet presAssocID="{B1CBEBDB-C134-4253-B7B4-231888E65258}" presName="LevelTwoTextNode" presStyleLbl="node3" presStyleIdx="0" presStyleCnt="9">
        <dgm:presLayoutVars>
          <dgm:chPref val="3"/>
        </dgm:presLayoutVars>
      </dgm:prSet>
      <dgm:spPr/>
    </dgm:pt>
    <dgm:pt modelId="{0A2486C1-62AC-4F00-B949-2C2C91D95790}" type="pres">
      <dgm:prSet presAssocID="{B1CBEBDB-C134-4253-B7B4-231888E65258}" presName="level3hierChild" presStyleCnt="0"/>
      <dgm:spPr/>
    </dgm:pt>
    <dgm:pt modelId="{BA25AEEB-6DF0-4F30-B5CF-342FF896D9A8}" type="pres">
      <dgm:prSet presAssocID="{68D8E1CF-6679-439B-9FB6-53269AD0B195}" presName="conn2-1" presStyleLbl="parChTrans1D3" presStyleIdx="1" presStyleCnt="9"/>
      <dgm:spPr/>
    </dgm:pt>
    <dgm:pt modelId="{F80754F3-2589-4ABA-89F2-E351B86BFB4C}" type="pres">
      <dgm:prSet presAssocID="{68D8E1CF-6679-439B-9FB6-53269AD0B195}" presName="connTx" presStyleLbl="parChTrans1D3" presStyleIdx="1" presStyleCnt="9"/>
      <dgm:spPr/>
    </dgm:pt>
    <dgm:pt modelId="{0E5A4DEE-0922-47DB-A971-4FE6FC6F66ED}" type="pres">
      <dgm:prSet presAssocID="{D55C4CC1-008E-4D58-88A1-AA15CE41EBC7}" presName="root2" presStyleCnt="0"/>
      <dgm:spPr/>
    </dgm:pt>
    <dgm:pt modelId="{A050302B-758E-4F68-B060-98156CC4A48C}" type="pres">
      <dgm:prSet presAssocID="{D55C4CC1-008E-4D58-88A1-AA15CE41EBC7}" presName="LevelTwoTextNode" presStyleLbl="node3" presStyleIdx="1" presStyleCnt="9">
        <dgm:presLayoutVars>
          <dgm:chPref val="3"/>
        </dgm:presLayoutVars>
      </dgm:prSet>
      <dgm:spPr/>
    </dgm:pt>
    <dgm:pt modelId="{72F5AC7A-EB50-44EE-852A-BF9A0BE0420B}" type="pres">
      <dgm:prSet presAssocID="{D55C4CC1-008E-4D58-88A1-AA15CE41EBC7}" presName="level3hierChild" presStyleCnt="0"/>
      <dgm:spPr/>
    </dgm:pt>
    <dgm:pt modelId="{5487764D-C574-4DDF-8DE7-958AE20F6FA4}" type="pres">
      <dgm:prSet presAssocID="{E1D0DD67-422B-4181-A0D8-38D2A9B121B0}" presName="conn2-1" presStyleLbl="parChTrans1D3" presStyleIdx="2" presStyleCnt="9"/>
      <dgm:spPr/>
    </dgm:pt>
    <dgm:pt modelId="{F8D9E5CB-3897-4263-BEA6-2662F17D8BE1}" type="pres">
      <dgm:prSet presAssocID="{E1D0DD67-422B-4181-A0D8-38D2A9B121B0}" presName="connTx" presStyleLbl="parChTrans1D3" presStyleIdx="2" presStyleCnt="9"/>
      <dgm:spPr/>
    </dgm:pt>
    <dgm:pt modelId="{A64DAAE8-769C-4E8C-AA48-80EC5B2360BE}" type="pres">
      <dgm:prSet presAssocID="{B3EA9587-5602-4461-AF3E-9F09C82CE333}" presName="root2" presStyleCnt="0"/>
      <dgm:spPr/>
    </dgm:pt>
    <dgm:pt modelId="{B5D6ABC1-A2FB-40A2-8491-96B2EB2FC6F3}" type="pres">
      <dgm:prSet presAssocID="{B3EA9587-5602-4461-AF3E-9F09C82CE333}" presName="LevelTwoTextNode" presStyleLbl="node3" presStyleIdx="2" presStyleCnt="9">
        <dgm:presLayoutVars>
          <dgm:chPref val="3"/>
        </dgm:presLayoutVars>
      </dgm:prSet>
      <dgm:spPr/>
    </dgm:pt>
    <dgm:pt modelId="{00462588-62D5-461B-BC43-BAE79573A357}" type="pres">
      <dgm:prSet presAssocID="{B3EA9587-5602-4461-AF3E-9F09C82CE333}" presName="level3hierChild" presStyleCnt="0"/>
      <dgm:spPr/>
    </dgm:pt>
    <dgm:pt modelId="{98A30A47-0FDC-4815-B877-70B6EDD59F76}" type="pres">
      <dgm:prSet presAssocID="{DFF6BA31-6147-48D7-BCED-E271D4D49861}" presName="conn2-1" presStyleLbl="parChTrans1D3" presStyleIdx="3" presStyleCnt="9"/>
      <dgm:spPr/>
    </dgm:pt>
    <dgm:pt modelId="{3A0CB328-5F39-4E6F-8C86-B51CDA4F9C0A}" type="pres">
      <dgm:prSet presAssocID="{DFF6BA31-6147-48D7-BCED-E271D4D49861}" presName="connTx" presStyleLbl="parChTrans1D3" presStyleIdx="3" presStyleCnt="9"/>
      <dgm:spPr/>
    </dgm:pt>
    <dgm:pt modelId="{1F7FC460-D2FA-4443-A508-D4DBD2BF6F0E}" type="pres">
      <dgm:prSet presAssocID="{B7C969E2-75E7-4091-B6B7-67C5B5594061}" presName="root2" presStyleCnt="0"/>
      <dgm:spPr/>
    </dgm:pt>
    <dgm:pt modelId="{9556E484-3DA9-412B-BC17-17DF78F6BB20}" type="pres">
      <dgm:prSet presAssocID="{B7C969E2-75E7-4091-B6B7-67C5B5594061}" presName="LevelTwoTextNode" presStyleLbl="node3" presStyleIdx="3" presStyleCnt="9">
        <dgm:presLayoutVars>
          <dgm:chPref val="3"/>
        </dgm:presLayoutVars>
      </dgm:prSet>
      <dgm:spPr/>
    </dgm:pt>
    <dgm:pt modelId="{A6D41AD6-F4F0-4D14-95B5-9AC85EA3113F}" type="pres">
      <dgm:prSet presAssocID="{B7C969E2-75E7-4091-B6B7-67C5B5594061}" presName="level3hierChild" presStyleCnt="0"/>
      <dgm:spPr/>
    </dgm:pt>
    <dgm:pt modelId="{5D4623CF-2589-4166-BCD7-64FB3F82E132}" type="pres">
      <dgm:prSet presAssocID="{3BC8FC58-1870-45B6-A532-C24C3FEA7F80}" presName="conn2-1" presStyleLbl="parChTrans1D2" presStyleIdx="1" presStyleCnt="2"/>
      <dgm:spPr/>
    </dgm:pt>
    <dgm:pt modelId="{336A9B51-6885-4FD8-98B0-B5F206536DFA}" type="pres">
      <dgm:prSet presAssocID="{3BC8FC58-1870-45B6-A532-C24C3FEA7F80}" presName="connTx" presStyleLbl="parChTrans1D2" presStyleIdx="1" presStyleCnt="2"/>
      <dgm:spPr/>
    </dgm:pt>
    <dgm:pt modelId="{47337823-4CB8-4E8B-B41D-A0849D28D958}" type="pres">
      <dgm:prSet presAssocID="{2E65C894-0F02-4859-A053-B3E2DD9C5A35}" presName="root2" presStyleCnt="0"/>
      <dgm:spPr/>
    </dgm:pt>
    <dgm:pt modelId="{0E1F730A-DC1D-454B-B3FE-8FC4FDEDBADA}" type="pres">
      <dgm:prSet presAssocID="{2E65C894-0F02-4859-A053-B3E2DD9C5A35}" presName="LevelTwoTextNode" presStyleLbl="node2" presStyleIdx="1" presStyleCnt="2">
        <dgm:presLayoutVars>
          <dgm:chPref val="3"/>
        </dgm:presLayoutVars>
      </dgm:prSet>
      <dgm:spPr/>
    </dgm:pt>
    <dgm:pt modelId="{E0FD840C-4E61-4D45-9A12-D6D798A5881D}" type="pres">
      <dgm:prSet presAssocID="{2E65C894-0F02-4859-A053-B3E2DD9C5A35}" presName="level3hierChild" presStyleCnt="0"/>
      <dgm:spPr/>
    </dgm:pt>
    <dgm:pt modelId="{29C0B89B-77E1-485F-BC47-41DB215CEAB3}" type="pres">
      <dgm:prSet presAssocID="{141DC007-472B-4DE3-BF61-1429AC97ED41}" presName="conn2-1" presStyleLbl="parChTrans1D3" presStyleIdx="4" presStyleCnt="9"/>
      <dgm:spPr/>
    </dgm:pt>
    <dgm:pt modelId="{B95FC168-3C46-41C5-965D-C3815779893F}" type="pres">
      <dgm:prSet presAssocID="{141DC007-472B-4DE3-BF61-1429AC97ED41}" presName="connTx" presStyleLbl="parChTrans1D3" presStyleIdx="4" presStyleCnt="9"/>
      <dgm:spPr/>
    </dgm:pt>
    <dgm:pt modelId="{85C58BF3-9D0E-4742-A5C2-5B0CD0397BCA}" type="pres">
      <dgm:prSet presAssocID="{D678AECB-C6B2-43D8-AFDC-4C3D2412B10D}" presName="root2" presStyleCnt="0"/>
      <dgm:spPr/>
    </dgm:pt>
    <dgm:pt modelId="{9B5699E9-FEBA-48C5-8E14-D7D6961612CE}" type="pres">
      <dgm:prSet presAssocID="{D678AECB-C6B2-43D8-AFDC-4C3D2412B10D}" presName="LevelTwoTextNode" presStyleLbl="node3" presStyleIdx="4" presStyleCnt="9">
        <dgm:presLayoutVars>
          <dgm:chPref val="3"/>
        </dgm:presLayoutVars>
      </dgm:prSet>
      <dgm:spPr/>
    </dgm:pt>
    <dgm:pt modelId="{FC105A28-89CD-4788-B16C-EF281A36295A}" type="pres">
      <dgm:prSet presAssocID="{D678AECB-C6B2-43D8-AFDC-4C3D2412B10D}" presName="level3hierChild" presStyleCnt="0"/>
      <dgm:spPr/>
    </dgm:pt>
    <dgm:pt modelId="{830DC162-165C-47F6-BCAD-DAB68BE0F274}" type="pres">
      <dgm:prSet presAssocID="{AA165F99-898F-4778-924D-AE11B8D8352C}" presName="conn2-1" presStyleLbl="parChTrans1D4" presStyleIdx="0" presStyleCnt="5"/>
      <dgm:spPr/>
    </dgm:pt>
    <dgm:pt modelId="{38419A57-16B9-4033-BB57-331FCBE523E1}" type="pres">
      <dgm:prSet presAssocID="{AA165F99-898F-4778-924D-AE11B8D8352C}" presName="connTx" presStyleLbl="parChTrans1D4" presStyleIdx="0" presStyleCnt="5"/>
      <dgm:spPr/>
    </dgm:pt>
    <dgm:pt modelId="{75C82EEF-BEE8-408A-ADE2-2398361E541C}" type="pres">
      <dgm:prSet presAssocID="{5DBD7E16-1C73-465D-9B49-BD278E4BE9F4}" presName="root2" presStyleCnt="0"/>
      <dgm:spPr/>
    </dgm:pt>
    <dgm:pt modelId="{08F8BAF8-A7F0-4374-99B2-3AE441CA7BF2}" type="pres">
      <dgm:prSet presAssocID="{5DBD7E16-1C73-465D-9B49-BD278E4BE9F4}" presName="LevelTwoTextNode" presStyleLbl="node4" presStyleIdx="0" presStyleCnt="5" custScaleX="290766" custScaleY="90610">
        <dgm:presLayoutVars>
          <dgm:chPref val="3"/>
        </dgm:presLayoutVars>
      </dgm:prSet>
      <dgm:spPr/>
    </dgm:pt>
    <dgm:pt modelId="{43AC33BB-BE99-4295-AD2B-038B83378EEF}" type="pres">
      <dgm:prSet presAssocID="{5DBD7E16-1C73-465D-9B49-BD278E4BE9F4}" presName="level3hierChild" presStyleCnt="0"/>
      <dgm:spPr/>
    </dgm:pt>
    <dgm:pt modelId="{ADB4A95C-4834-4A9E-BDA0-7868EB119A5A}" type="pres">
      <dgm:prSet presAssocID="{950F6993-459D-4FCA-A60B-A7BAC34C26C5}" presName="conn2-1" presStyleLbl="parChTrans1D3" presStyleIdx="5" presStyleCnt="9"/>
      <dgm:spPr/>
    </dgm:pt>
    <dgm:pt modelId="{E6BF1129-BDC5-4B2A-824A-5510BB440FAB}" type="pres">
      <dgm:prSet presAssocID="{950F6993-459D-4FCA-A60B-A7BAC34C26C5}" presName="connTx" presStyleLbl="parChTrans1D3" presStyleIdx="5" presStyleCnt="9"/>
      <dgm:spPr/>
    </dgm:pt>
    <dgm:pt modelId="{A01CDD80-CC5A-406B-B60C-0E34BD7BBCEF}" type="pres">
      <dgm:prSet presAssocID="{8E90C4B1-3A1D-40F8-9FB8-E5247CD5EE3D}" presName="root2" presStyleCnt="0"/>
      <dgm:spPr/>
    </dgm:pt>
    <dgm:pt modelId="{B4367757-82CF-4FFC-AFB2-8B4CF3BA7865}" type="pres">
      <dgm:prSet presAssocID="{8E90C4B1-3A1D-40F8-9FB8-E5247CD5EE3D}" presName="LevelTwoTextNode" presStyleLbl="node3" presStyleIdx="5" presStyleCnt="9">
        <dgm:presLayoutVars>
          <dgm:chPref val="3"/>
        </dgm:presLayoutVars>
      </dgm:prSet>
      <dgm:spPr/>
    </dgm:pt>
    <dgm:pt modelId="{11E0A96E-B6E7-4AB0-A9AD-61D51907718C}" type="pres">
      <dgm:prSet presAssocID="{8E90C4B1-3A1D-40F8-9FB8-E5247CD5EE3D}" presName="level3hierChild" presStyleCnt="0"/>
      <dgm:spPr/>
    </dgm:pt>
    <dgm:pt modelId="{9D240A66-819C-4791-B421-C441DC304F9D}" type="pres">
      <dgm:prSet presAssocID="{7CBB2DB7-86E5-4855-B396-9ADD8904FA05}" presName="conn2-1" presStyleLbl="parChTrans1D4" presStyleIdx="1" presStyleCnt="5"/>
      <dgm:spPr/>
    </dgm:pt>
    <dgm:pt modelId="{3101DF43-AB23-4769-A174-811E8C9E0C31}" type="pres">
      <dgm:prSet presAssocID="{7CBB2DB7-86E5-4855-B396-9ADD8904FA05}" presName="connTx" presStyleLbl="parChTrans1D4" presStyleIdx="1" presStyleCnt="5"/>
      <dgm:spPr/>
    </dgm:pt>
    <dgm:pt modelId="{1A5F8AF1-6060-4D31-8FCA-5944F2A0F013}" type="pres">
      <dgm:prSet presAssocID="{E68E0491-50A4-44DD-A9D3-54A89B5C8D9B}" presName="root2" presStyleCnt="0"/>
      <dgm:spPr/>
    </dgm:pt>
    <dgm:pt modelId="{1A38AB43-79F8-46E0-8157-531BAAB1CC08}" type="pres">
      <dgm:prSet presAssocID="{E68E0491-50A4-44DD-A9D3-54A89B5C8D9B}" presName="LevelTwoTextNode" presStyleLbl="node4" presStyleIdx="1" presStyleCnt="5" custScaleX="271055">
        <dgm:presLayoutVars>
          <dgm:chPref val="3"/>
        </dgm:presLayoutVars>
      </dgm:prSet>
      <dgm:spPr/>
    </dgm:pt>
    <dgm:pt modelId="{BE296868-9C34-4090-B62B-ADBB1174EC2B}" type="pres">
      <dgm:prSet presAssocID="{E68E0491-50A4-44DD-A9D3-54A89B5C8D9B}" presName="level3hierChild" presStyleCnt="0"/>
      <dgm:spPr/>
    </dgm:pt>
    <dgm:pt modelId="{00289A16-848A-4725-900E-05A8CBCB9131}" type="pres">
      <dgm:prSet presAssocID="{FD8C113C-ABC6-495D-A749-6C1ED08C176E}" presName="conn2-1" presStyleLbl="parChTrans1D3" presStyleIdx="6" presStyleCnt="9"/>
      <dgm:spPr/>
    </dgm:pt>
    <dgm:pt modelId="{AC3E71B5-0E6B-49C0-96FB-81C35ABA5358}" type="pres">
      <dgm:prSet presAssocID="{FD8C113C-ABC6-495D-A749-6C1ED08C176E}" presName="connTx" presStyleLbl="parChTrans1D3" presStyleIdx="6" presStyleCnt="9"/>
      <dgm:spPr/>
    </dgm:pt>
    <dgm:pt modelId="{D57A02DE-9B09-4542-964C-FFAF14AE097A}" type="pres">
      <dgm:prSet presAssocID="{39B45134-AF10-440E-857F-A21F1FC48881}" presName="root2" presStyleCnt="0"/>
      <dgm:spPr/>
    </dgm:pt>
    <dgm:pt modelId="{ADA73A49-768A-4A8A-B330-7D5B9F291142}" type="pres">
      <dgm:prSet presAssocID="{39B45134-AF10-440E-857F-A21F1FC48881}" presName="LevelTwoTextNode" presStyleLbl="node3" presStyleIdx="6" presStyleCnt="9">
        <dgm:presLayoutVars>
          <dgm:chPref val="3"/>
        </dgm:presLayoutVars>
      </dgm:prSet>
      <dgm:spPr/>
    </dgm:pt>
    <dgm:pt modelId="{E60C6E44-2B1F-4805-99D0-3A1D5BE34EF0}" type="pres">
      <dgm:prSet presAssocID="{39B45134-AF10-440E-857F-A21F1FC48881}" presName="level3hierChild" presStyleCnt="0"/>
      <dgm:spPr/>
    </dgm:pt>
    <dgm:pt modelId="{3A8F6157-335E-42DD-96D5-984F334D2378}" type="pres">
      <dgm:prSet presAssocID="{61470567-F05A-4381-92AE-82421E566C17}" presName="conn2-1" presStyleLbl="parChTrans1D4" presStyleIdx="2" presStyleCnt="5"/>
      <dgm:spPr/>
    </dgm:pt>
    <dgm:pt modelId="{DDEE74EC-3B82-45F5-82DA-B15F4AF14CEC}" type="pres">
      <dgm:prSet presAssocID="{61470567-F05A-4381-92AE-82421E566C17}" presName="connTx" presStyleLbl="parChTrans1D4" presStyleIdx="2" presStyleCnt="5"/>
      <dgm:spPr/>
    </dgm:pt>
    <dgm:pt modelId="{9F9BE93A-72B4-4076-B57E-8662DB3B6830}" type="pres">
      <dgm:prSet presAssocID="{D2009115-AF2F-4A93-B9A2-35EC1B8767F6}" presName="root2" presStyleCnt="0"/>
      <dgm:spPr/>
    </dgm:pt>
    <dgm:pt modelId="{68BE21C1-89CA-42C6-AC35-0E494E35DF9E}" type="pres">
      <dgm:prSet presAssocID="{D2009115-AF2F-4A93-B9A2-35EC1B8767F6}" presName="LevelTwoTextNode" presStyleLbl="node4" presStyleIdx="2" presStyleCnt="5" custScaleX="179281">
        <dgm:presLayoutVars>
          <dgm:chPref val="3"/>
        </dgm:presLayoutVars>
      </dgm:prSet>
      <dgm:spPr/>
    </dgm:pt>
    <dgm:pt modelId="{D7468145-FD60-4D4E-95E2-3E9F11B25832}" type="pres">
      <dgm:prSet presAssocID="{D2009115-AF2F-4A93-B9A2-35EC1B8767F6}" presName="level3hierChild" presStyleCnt="0"/>
      <dgm:spPr/>
    </dgm:pt>
    <dgm:pt modelId="{C2B696D6-F4AC-4E63-80AF-9EF6043E9C7E}" type="pres">
      <dgm:prSet presAssocID="{0D9F1BC4-82F0-436D-B4CE-DCC8D85F1F39}" presName="conn2-1" presStyleLbl="parChTrans1D3" presStyleIdx="7" presStyleCnt="9"/>
      <dgm:spPr/>
    </dgm:pt>
    <dgm:pt modelId="{69F6BB46-6837-4364-B50D-A2256E3FDF6D}" type="pres">
      <dgm:prSet presAssocID="{0D9F1BC4-82F0-436D-B4CE-DCC8D85F1F39}" presName="connTx" presStyleLbl="parChTrans1D3" presStyleIdx="7" presStyleCnt="9"/>
      <dgm:spPr/>
    </dgm:pt>
    <dgm:pt modelId="{0D307795-7AF1-4B6C-A1E5-FCF80DDCA70B}" type="pres">
      <dgm:prSet presAssocID="{0A2D3ED4-532A-477C-904A-6F908413979D}" presName="root2" presStyleCnt="0"/>
      <dgm:spPr/>
    </dgm:pt>
    <dgm:pt modelId="{E980EB00-E5D4-457A-A2C6-8B6DCBCA14CC}" type="pres">
      <dgm:prSet presAssocID="{0A2D3ED4-532A-477C-904A-6F908413979D}" presName="LevelTwoTextNode" presStyleLbl="node3" presStyleIdx="7" presStyleCnt="9">
        <dgm:presLayoutVars>
          <dgm:chPref val="3"/>
        </dgm:presLayoutVars>
      </dgm:prSet>
      <dgm:spPr/>
    </dgm:pt>
    <dgm:pt modelId="{0579E31B-E12C-4CA3-A4D6-4B12FE23B58E}" type="pres">
      <dgm:prSet presAssocID="{0A2D3ED4-532A-477C-904A-6F908413979D}" presName="level3hierChild" presStyleCnt="0"/>
      <dgm:spPr/>
    </dgm:pt>
    <dgm:pt modelId="{89595A9E-1FEB-4EAB-B800-085B89A736D4}" type="pres">
      <dgm:prSet presAssocID="{F2D0DC7E-45FA-4076-A27C-01524CD1A0B9}" presName="conn2-1" presStyleLbl="parChTrans1D4" presStyleIdx="3" presStyleCnt="5"/>
      <dgm:spPr/>
    </dgm:pt>
    <dgm:pt modelId="{72B1A03B-C357-42A9-A475-66487DCA2AB0}" type="pres">
      <dgm:prSet presAssocID="{F2D0DC7E-45FA-4076-A27C-01524CD1A0B9}" presName="connTx" presStyleLbl="parChTrans1D4" presStyleIdx="3" presStyleCnt="5"/>
      <dgm:spPr/>
    </dgm:pt>
    <dgm:pt modelId="{875780AF-0C0B-4D66-B91D-37379033DC67}" type="pres">
      <dgm:prSet presAssocID="{2863EF50-4C22-4BA2-8B28-B5C2B46F5B83}" presName="root2" presStyleCnt="0"/>
      <dgm:spPr/>
    </dgm:pt>
    <dgm:pt modelId="{39D62FB0-9370-4C5A-A00B-5A2EE7185967}" type="pres">
      <dgm:prSet presAssocID="{2863EF50-4C22-4BA2-8B28-B5C2B46F5B83}" presName="LevelTwoTextNode" presStyleLbl="node4" presStyleIdx="3" presStyleCnt="5">
        <dgm:presLayoutVars>
          <dgm:chPref val="3"/>
        </dgm:presLayoutVars>
      </dgm:prSet>
      <dgm:spPr/>
    </dgm:pt>
    <dgm:pt modelId="{ABBAD2BF-9072-4222-8CC3-69FDBC377E48}" type="pres">
      <dgm:prSet presAssocID="{2863EF50-4C22-4BA2-8B28-B5C2B46F5B83}" presName="level3hierChild" presStyleCnt="0"/>
      <dgm:spPr/>
    </dgm:pt>
    <dgm:pt modelId="{F82D44C9-B8AC-48FB-BA80-1045B334AC32}" type="pres">
      <dgm:prSet presAssocID="{DE5D6F18-A32A-4122-81BA-7153F42467BD}" presName="conn2-1" presStyleLbl="parChTrans1D3" presStyleIdx="8" presStyleCnt="9"/>
      <dgm:spPr/>
    </dgm:pt>
    <dgm:pt modelId="{B1C088EB-2666-49AE-AB09-C22EE9E17859}" type="pres">
      <dgm:prSet presAssocID="{DE5D6F18-A32A-4122-81BA-7153F42467BD}" presName="connTx" presStyleLbl="parChTrans1D3" presStyleIdx="8" presStyleCnt="9"/>
      <dgm:spPr/>
    </dgm:pt>
    <dgm:pt modelId="{0B829E93-F139-4189-8002-70143DCCCA23}" type="pres">
      <dgm:prSet presAssocID="{B5F6F3D2-2967-4070-9117-16F823C1E486}" presName="root2" presStyleCnt="0"/>
      <dgm:spPr/>
    </dgm:pt>
    <dgm:pt modelId="{9CBA275B-A733-44EE-8563-870398D60267}" type="pres">
      <dgm:prSet presAssocID="{B5F6F3D2-2967-4070-9117-16F823C1E486}" presName="LevelTwoTextNode" presStyleLbl="node3" presStyleIdx="8" presStyleCnt="9">
        <dgm:presLayoutVars>
          <dgm:chPref val="3"/>
        </dgm:presLayoutVars>
      </dgm:prSet>
      <dgm:spPr/>
    </dgm:pt>
    <dgm:pt modelId="{79B17339-D47A-4B66-8F61-38C109BCEE27}" type="pres">
      <dgm:prSet presAssocID="{B5F6F3D2-2967-4070-9117-16F823C1E486}" presName="level3hierChild" presStyleCnt="0"/>
      <dgm:spPr/>
    </dgm:pt>
    <dgm:pt modelId="{496D118A-7A06-48B7-AD0A-EF5258C54AD2}" type="pres">
      <dgm:prSet presAssocID="{CCC37F74-14AF-4D2A-A258-BCFA6AACBFC4}" presName="conn2-1" presStyleLbl="parChTrans1D4" presStyleIdx="4" presStyleCnt="5"/>
      <dgm:spPr/>
    </dgm:pt>
    <dgm:pt modelId="{0BBA5CBD-CD4A-4E93-904E-688D06283873}" type="pres">
      <dgm:prSet presAssocID="{CCC37F74-14AF-4D2A-A258-BCFA6AACBFC4}" presName="connTx" presStyleLbl="parChTrans1D4" presStyleIdx="4" presStyleCnt="5"/>
      <dgm:spPr/>
    </dgm:pt>
    <dgm:pt modelId="{66DCB569-6749-40D3-B911-ECD5E3725589}" type="pres">
      <dgm:prSet presAssocID="{943830BD-3BB0-41CB-888D-A0C2D1F39838}" presName="root2" presStyleCnt="0"/>
      <dgm:spPr/>
    </dgm:pt>
    <dgm:pt modelId="{6C57EC54-83F5-406F-A3F0-2244CD4E44F7}" type="pres">
      <dgm:prSet presAssocID="{943830BD-3BB0-41CB-888D-A0C2D1F39838}" presName="LevelTwoTextNode" presStyleLbl="node4" presStyleIdx="4" presStyleCnt="5" custScaleX="254787">
        <dgm:presLayoutVars>
          <dgm:chPref val="3"/>
        </dgm:presLayoutVars>
      </dgm:prSet>
      <dgm:spPr/>
    </dgm:pt>
    <dgm:pt modelId="{6CB16E78-B4E7-437F-962A-372EEB4189E7}" type="pres">
      <dgm:prSet presAssocID="{943830BD-3BB0-41CB-888D-A0C2D1F39838}" presName="level3hierChild" presStyleCnt="0"/>
      <dgm:spPr/>
    </dgm:pt>
  </dgm:ptLst>
  <dgm:cxnLst>
    <dgm:cxn modelId="{EE048E03-BE6C-46F3-916F-0D554252B510}" srcId="{75B7F7B1-DD94-47FE-A4B6-D20DA74C99E8}" destId="{B3EA9587-5602-4461-AF3E-9F09C82CE333}" srcOrd="2" destOrd="0" parTransId="{E1D0DD67-422B-4181-A0D8-38D2A9B121B0}" sibTransId="{60E8E628-1A99-4FFE-AE95-91BAE601A745}"/>
    <dgm:cxn modelId="{EA130709-308A-4BFD-82EA-E3083FABC0C6}" type="presOf" srcId="{E1D0DD67-422B-4181-A0D8-38D2A9B121B0}" destId="{F8D9E5CB-3897-4263-BEA6-2662F17D8BE1}" srcOrd="1" destOrd="0" presId="urn:microsoft.com/office/officeart/2005/8/layout/hierarchy2"/>
    <dgm:cxn modelId="{A006B609-5F71-49DC-AA1C-3E5E3C9A7030}" srcId="{2E65C894-0F02-4859-A053-B3E2DD9C5A35}" destId="{D678AECB-C6B2-43D8-AFDC-4C3D2412B10D}" srcOrd="0" destOrd="0" parTransId="{141DC007-472B-4DE3-BF61-1429AC97ED41}" sibTransId="{E82D61EE-8B85-45C0-A977-DFC0E76794DD}"/>
    <dgm:cxn modelId="{3BC68C0A-9A83-4CD3-9F6B-3E8678EB254F}" type="presOf" srcId="{A9E7CE7E-DFF2-4FB4-8100-D959594E46A6}" destId="{85F55E63-A581-40E4-8746-0B4D374F920C}" srcOrd="0" destOrd="0" presId="urn:microsoft.com/office/officeart/2005/8/layout/hierarchy2"/>
    <dgm:cxn modelId="{34E66B0C-4EAC-425A-A99D-B8BAFAD30EF1}" type="presOf" srcId="{D24BAC40-3B98-407F-AD86-0D9B6DCFCB43}" destId="{45FB1733-1979-4CA8-9FC8-EE704EF80E5D}" srcOrd="0" destOrd="0" presId="urn:microsoft.com/office/officeart/2005/8/layout/hierarchy2"/>
    <dgm:cxn modelId="{5688E70F-B75C-4143-9B4D-0B03DDB09264}" type="presOf" srcId="{FD8C113C-ABC6-495D-A749-6C1ED08C176E}" destId="{AC3E71B5-0E6B-49C0-96FB-81C35ABA5358}" srcOrd="1" destOrd="0" presId="urn:microsoft.com/office/officeart/2005/8/layout/hierarchy2"/>
    <dgm:cxn modelId="{07F37A10-81BE-4521-80E2-75FF7CDB3122}" type="presOf" srcId="{B3EA9587-5602-4461-AF3E-9F09C82CE333}" destId="{B5D6ABC1-A2FB-40A2-8491-96B2EB2FC6F3}" srcOrd="0" destOrd="0" presId="urn:microsoft.com/office/officeart/2005/8/layout/hierarchy2"/>
    <dgm:cxn modelId="{8493CD10-AACC-4448-83C3-8A0E47A63DFD}" srcId="{39B45134-AF10-440E-857F-A21F1FC48881}" destId="{D2009115-AF2F-4A93-B9A2-35EC1B8767F6}" srcOrd="0" destOrd="0" parTransId="{61470567-F05A-4381-92AE-82421E566C17}" sibTransId="{846580EA-9E21-4739-A264-C91ED5D11A6D}"/>
    <dgm:cxn modelId="{F8FCA711-D1B9-44C8-A666-11EE752CC251}" type="presOf" srcId="{39B45134-AF10-440E-857F-A21F1FC48881}" destId="{ADA73A49-768A-4A8A-B330-7D5B9F291142}" srcOrd="0" destOrd="0" presId="urn:microsoft.com/office/officeart/2005/8/layout/hierarchy2"/>
    <dgm:cxn modelId="{7A50A91C-D67E-46D9-ADC6-B67554A05D2E}" type="presOf" srcId="{FD8C113C-ABC6-495D-A749-6C1ED08C176E}" destId="{00289A16-848A-4725-900E-05A8CBCB9131}" srcOrd="0" destOrd="0" presId="urn:microsoft.com/office/officeart/2005/8/layout/hierarchy2"/>
    <dgm:cxn modelId="{D7FFF723-977B-47F2-BE63-089ECE1A7635}" type="presOf" srcId="{E1D0DD67-422B-4181-A0D8-38D2A9B121B0}" destId="{5487764D-C574-4DDF-8DE7-958AE20F6FA4}" srcOrd="0" destOrd="0" presId="urn:microsoft.com/office/officeart/2005/8/layout/hierarchy2"/>
    <dgm:cxn modelId="{F22C4727-8821-4222-B9D5-68562C4AA898}" type="presOf" srcId="{7CBB2DB7-86E5-4855-B396-9ADD8904FA05}" destId="{9D240A66-819C-4791-B421-C441DC304F9D}" srcOrd="0" destOrd="0" presId="urn:microsoft.com/office/officeart/2005/8/layout/hierarchy2"/>
    <dgm:cxn modelId="{E75E302A-EA67-4285-A618-43350300E339}" type="presOf" srcId="{61470567-F05A-4381-92AE-82421E566C17}" destId="{DDEE74EC-3B82-45F5-82DA-B15F4AF14CEC}" srcOrd="1" destOrd="0" presId="urn:microsoft.com/office/officeart/2005/8/layout/hierarchy2"/>
    <dgm:cxn modelId="{0191A42C-924E-4B90-8F2B-03F0AE7AD381}" srcId="{2E65C894-0F02-4859-A053-B3E2DD9C5A35}" destId="{8E90C4B1-3A1D-40F8-9FB8-E5247CD5EE3D}" srcOrd="1" destOrd="0" parTransId="{950F6993-459D-4FCA-A60B-A7BAC34C26C5}" sibTransId="{31926DCD-D2AE-45FE-BB2C-150E6B55AC49}"/>
    <dgm:cxn modelId="{3521A12D-1A0C-436D-B390-E82990F7FFBB}" type="presOf" srcId="{61470567-F05A-4381-92AE-82421E566C17}" destId="{3A8F6157-335E-42DD-96D5-984F334D2378}" srcOrd="0" destOrd="0" presId="urn:microsoft.com/office/officeart/2005/8/layout/hierarchy2"/>
    <dgm:cxn modelId="{6DF8E92D-389C-4893-A366-80B41B5D70BE}" type="presOf" srcId="{141DC007-472B-4DE3-BF61-1429AC97ED41}" destId="{29C0B89B-77E1-485F-BC47-41DB215CEAB3}" srcOrd="0" destOrd="0" presId="urn:microsoft.com/office/officeart/2005/8/layout/hierarchy2"/>
    <dgm:cxn modelId="{0F2AC830-26ED-4F2E-B995-22AB1FC4FF6E}" srcId="{2E65C894-0F02-4859-A053-B3E2DD9C5A35}" destId="{B5F6F3D2-2967-4070-9117-16F823C1E486}" srcOrd="4" destOrd="0" parTransId="{DE5D6F18-A32A-4122-81BA-7153F42467BD}" sibTransId="{F7F809C9-B28A-4B0A-926F-ACA9DBDF8D52}"/>
    <dgm:cxn modelId="{0C4E4533-27F3-4556-965C-1C48FA06FE6F}" type="presOf" srcId="{F2D0DC7E-45FA-4076-A27C-01524CD1A0B9}" destId="{72B1A03B-C357-42A9-A475-66487DCA2AB0}" srcOrd="1" destOrd="0" presId="urn:microsoft.com/office/officeart/2005/8/layout/hierarchy2"/>
    <dgm:cxn modelId="{225C4F35-8E27-4281-B9C4-27D639F481B8}" srcId="{D678AECB-C6B2-43D8-AFDC-4C3D2412B10D}" destId="{5DBD7E16-1C73-465D-9B49-BD278E4BE9F4}" srcOrd="0" destOrd="0" parTransId="{AA165F99-898F-4778-924D-AE11B8D8352C}" sibTransId="{469132DD-34AB-4FD8-8AC5-4D33ED8565EC}"/>
    <dgm:cxn modelId="{32A22937-CB3B-4090-8F60-A3681BF18252}" type="presOf" srcId="{400192FC-B131-4856-B861-308566BE4499}" destId="{3C6A0A0E-D4E7-496F-B5DE-61E4CA55CD85}" srcOrd="0" destOrd="0" presId="urn:microsoft.com/office/officeart/2005/8/layout/hierarchy2"/>
    <dgm:cxn modelId="{EB75AF39-E2D4-453F-A3DD-3939CB218038}" type="presOf" srcId="{B5F6F3D2-2967-4070-9117-16F823C1E486}" destId="{9CBA275B-A733-44EE-8563-870398D60267}" srcOrd="0" destOrd="0" presId="urn:microsoft.com/office/officeart/2005/8/layout/hierarchy2"/>
    <dgm:cxn modelId="{77FFCA3C-8E78-484B-836F-62DCAB769060}" type="presOf" srcId="{2E65C894-0F02-4859-A053-B3E2DD9C5A35}" destId="{0E1F730A-DC1D-454B-B3FE-8FC4FDEDBADA}" srcOrd="0" destOrd="0" presId="urn:microsoft.com/office/officeart/2005/8/layout/hierarchy2"/>
    <dgm:cxn modelId="{D2ABE23E-16E2-41AB-A654-6143BE056BA0}" srcId="{B5F6F3D2-2967-4070-9117-16F823C1E486}" destId="{943830BD-3BB0-41CB-888D-A0C2D1F39838}" srcOrd="0" destOrd="0" parTransId="{CCC37F74-14AF-4D2A-A258-BCFA6AACBFC4}" sibTransId="{1BD719E8-4BA0-4EBE-84DF-926B8AA59C15}"/>
    <dgm:cxn modelId="{7128093F-83AE-4650-B5CC-955F370C0A9C}" type="presOf" srcId="{DFF6BA31-6147-48D7-BCED-E271D4D49861}" destId="{98A30A47-0FDC-4815-B877-70B6EDD59F76}" srcOrd="0" destOrd="0" presId="urn:microsoft.com/office/officeart/2005/8/layout/hierarchy2"/>
    <dgm:cxn modelId="{499ED05C-2183-4C59-BF8A-020ADC3C8A98}" srcId="{75B7F7B1-DD94-47FE-A4B6-D20DA74C99E8}" destId="{D55C4CC1-008E-4D58-88A1-AA15CE41EBC7}" srcOrd="1" destOrd="0" parTransId="{68D8E1CF-6679-439B-9FB6-53269AD0B195}" sibTransId="{40F062A7-D26E-445E-B3CA-CCA79CF14D91}"/>
    <dgm:cxn modelId="{6FBB475F-2327-4089-97D3-CAD07DE269D4}" type="presOf" srcId="{3BC8FC58-1870-45B6-A532-C24C3FEA7F80}" destId="{5D4623CF-2589-4166-BCD7-64FB3F82E132}" srcOrd="0" destOrd="0" presId="urn:microsoft.com/office/officeart/2005/8/layout/hierarchy2"/>
    <dgm:cxn modelId="{530C9D60-4735-4FCE-92A0-C94531905B5A}" type="presOf" srcId="{68D8E1CF-6679-439B-9FB6-53269AD0B195}" destId="{BA25AEEB-6DF0-4F30-B5CF-342FF896D9A8}" srcOrd="0" destOrd="0" presId="urn:microsoft.com/office/officeart/2005/8/layout/hierarchy2"/>
    <dgm:cxn modelId="{D60CF542-8894-45DB-8C02-7E0B96684912}" type="presOf" srcId="{7CBB2DB7-86E5-4855-B396-9ADD8904FA05}" destId="{3101DF43-AB23-4769-A174-811E8C9E0C31}" srcOrd="1" destOrd="0" presId="urn:microsoft.com/office/officeart/2005/8/layout/hierarchy2"/>
    <dgm:cxn modelId="{B425D564-9A1E-4C43-8329-655CFEBF6B8E}" type="presOf" srcId="{CCC37F74-14AF-4D2A-A258-BCFA6AACBFC4}" destId="{496D118A-7A06-48B7-AD0A-EF5258C54AD2}" srcOrd="0" destOrd="0" presId="urn:microsoft.com/office/officeart/2005/8/layout/hierarchy2"/>
    <dgm:cxn modelId="{08CEF864-3256-46F4-8D0A-F1A56972D94F}" srcId="{75B7F7B1-DD94-47FE-A4B6-D20DA74C99E8}" destId="{B1CBEBDB-C134-4253-B7B4-231888E65258}" srcOrd="0" destOrd="0" parTransId="{D24BAC40-3B98-407F-AD86-0D9B6DCFCB43}" sibTransId="{B26DDB70-1947-4408-8276-8FD157D76C49}"/>
    <dgm:cxn modelId="{4DB1EF46-649F-4BAF-BC16-71F6EA0B976A}" type="presOf" srcId="{2863EF50-4C22-4BA2-8B28-B5C2B46F5B83}" destId="{39D62FB0-9370-4C5A-A00B-5A2EE7185967}" srcOrd="0" destOrd="0" presId="urn:microsoft.com/office/officeart/2005/8/layout/hierarchy2"/>
    <dgm:cxn modelId="{2E98F866-1F76-4F12-9C63-D021459D8260}" srcId="{A9E7CE7E-DFF2-4FB4-8100-D959594E46A6}" destId="{2E65C894-0F02-4859-A053-B3E2DD9C5A35}" srcOrd="1" destOrd="0" parTransId="{3BC8FC58-1870-45B6-A532-C24C3FEA7F80}" sibTransId="{41ED3E83-7DBA-4F84-BE50-4EEEC03DE859}"/>
    <dgm:cxn modelId="{808BF569-5E2A-4BB1-B942-90F86CB7105E}" type="presOf" srcId="{68D8E1CF-6679-439B-9FB6-53269AD0B195}" destId="{F80754F3-2589-4ABA-89F2-E351B86BFB4C}" srcOrd="1" destOrd="0" presId="urn:microsoft.com/office/officeart/2005/8/layout/hierarchy2"/>
    <dgm:cxn modelId="{C6B8B26A-BE50-4E37-854C-716F7DB5D0AD}" type="presOf" srcId="{AA165F99-898F-4778-924D-AE11B8D8352C}" destId="{38419A57-16B9-4033-BB57-331FCBE523E1}" srcOrd="1" destOrd="0" presId="urn:microsoft.com/office/officeart/2005/8/layout/hierarchy2"/>
    <dgm:cxn modelId="{EFA5EC4B-9CAC-4FF3-B86A-05DBB5082822}" type="presOf" srcId="{D678AECB-C6B2-43D8-AFDC-4C3D2412B10D}" destId="{9B5699E9-FEBA-48C5-8E14-D7D6961612CE}" srcOrd="0" destOrd="0" presId="urn:microsoft.com/office/officeart/2005/8/layout/hierarchy2"/>
    <dgm:cxn modelId="{482D834C-3DB5-436E-B078-E8A02A4908C1}" type="presOf" srcId="{75B7F7B1-DD94-47FE-A4B6-D20DA74C99E8}" destId="{D9C89CAE-5897-4903-B771-59729432486B}" srcOrd="0" destOrd="0" presId="urn:microsoft.com/office/officeart/2005/8/layout/hierarchy2"/>
    <dgm:cxn modelId="{39C0BD77-D8E2-4BBF-8619-C38472E78AD3}" type="presOf" srcId="{943830BD-3BB0-41CB-888D-A0C2D1F39838}" destId="{6C57EC54-83F5-406F-A3F0-2244CD4E44F7}" srcOrd="0" destOrd="0" presId="urn:microsoft.com/office/officeart/2005/8/layout/hierarchy2"/>
    <dgm:cxn modelId="{90C66279-254B-44AD-90CC-5F25076F594B}" type="presOf" srcId="{141DC007-472B-4DE3-BF61-1429AC97ED41}" destId="{B95FC168-3C46-41C5-965D-C3815779893F}" srcOrd="1" destOrd="0" presId="urn:microsoft.com/office/officeart/2005/8/layout/hierarchy2"/>
    <dgm:cxn modelId="{0E1A9A59-7BB1-47AB-8958-DD107A2C2BE4}" type="presOf" srcId="{950F6993-459D-4FCA-A60B-A7BAC34C26C5}" destId="{ADB4A95C-4834-4A9E-BDA0-7868EB119A5A}" srcOrd="0" destOrd="0" presId="urn:microsoft.com/office/officeart/2005/8/layout/hierarchy2"/>
    <dgm:cxn modelId="{8B8E367E-0E1D-4AAD-BA09-35A7C438EBBD}" type="presOf" srcId="{DFF6BA31-6147-48D7-BCED-E271D4D49861}" destId="{3A0CB328-5F39-4E6F-8C86-B51CDA4F9C0A}" srcOrd="1" destOrd="0" presId="urn:microsoft.com/office/officeart/2005/8/layout/hierarchy2"/>
    <dgm:cxn modelId="{8770DA7F-3981-4886-A292-DF0ED7CCA82F}" type="presOf" srcId="{CCC37F74-14AF-4D2A-A258-BCFA6AACBFC4}" destId="{0BBA5CBD-CD4A-4E93-904E-688D06283873}" srcOrd="1" destOrd="0" presId="urn:microsoft.com/office/officeart/2005/8/layout/hierarchy2"/>
    <dgm:cxn modelId="{19B37081-187D-4940-8425-6E7E48F8A493}" srcId="{75B7F7B1-DD94-47FE-A4B6-D20DA74C99E8}" destId="{B7C969E2-75E7-4091-B6B7-67C5B5594061}" srcOrd="3" destOrd="0" parTransId="{DFF6BA31-6147-48D7-BCED-E271D4D49861}" sibTransId="{166071C0-ECBA-49B5-8FEC-3EAB8FD55BB2}"/>
    <dgm:cxn modelId="{79CE538A-D18B-4E0E-9F54-8C0CAC00125F}" type="presOf" srcId="{0D9F1BC4-82F0-436D-B4CE-DCC8D85F1F39}" destId="{C2B696D6-F4AC-4E63-80AF-9EF6043E9C7E}" srcOrd="0" destOrd="0" presId="urn:microsoft.com/office/officeart/2005/8/layout/hierarchy2"/>
    <dgm:cxn modelId="{F071E796-C645-4741-AC00-6DFFDF4FA5A7}" type="presOf" srcId="{DE5D6F18-A32A-4122-81BA-7153F42467BD}" destId="{B1C088EB-2666-49AE-AB09-C22EE9E17859}" srcOrd="1" destOrd="0" presId="urn:microsoft.com/office/officeart/2005/8/layout/hierarchy2"/>
    <dgm:cxn modelId="{55FF78A2-137C-4F60-8F92-1D22ABAAD1BB}" srcId="{2E65C894-0F02-4859-A053-B3E2DD9C5A35}" destId="{39B45134-AF10-440E-857F-A21F1FC48881}" srcOrd="2" destOrd="0" parTransId="{FD8C113C-ABC6-495D-A749-6C1ED08C176E}" sibTransId="{553EFD66-2F8C-4FB8-AF13-C24D90635EB2}"/>
    <dgm:cxn modelId="{1AEC7EA4-29E4-43C8-9A94-0E2DF4EA0FC2}" type="presOf" srcId="{AA165F99-898F-4778-924D-AE11B8D8352C}" destId="{830DC162-165C-47F6-BCAD-DAB68BE0F274}" srcOrd="0" destOrd="0" presId="urn:microsoft.com/office/officeart/2005/8/layout/hierarchy2"/>
    <dgm:cxn modelId="{C138A7A5-451B-4406-9399-B6A745EC11AF}" type="presOf" srcId="{DE5D6F18-A32A-4122-81BA-7153F42467BD}" destId="{F82D44C9-B8AC-48FB-BA80-1045B334AC32}" srcOrd="0" destOrd="0" presId="urn:microsoft.com/office/officeart/2005/8/layout/hierarchy2"/>
    <dgm:cxn modelId="{8C87DAA5-3FC6-4F37-8A23-6DB0711A55BB}" type="presOf" srcId="{D2009115-AF2F-4A93-B9A2-35EC1B8767F6}" destId="{68BE21C1-89CA-42C6-AC35-0E494E35DF9E}" srcOrd="0" destOrd="0" presId="urn:microsoft.com/office/officeart/2005/8/layout/hierarchy2"/>
    <dgm:cxn modelId="{A41639A8-631B-4285-9A99-0C1F207BDC17}" srcId="{400192FC-B131-4856-B861-308566BE4499}" destId="{A9E7CE7E-DFF2-4FB4-8100-D959594E46A6}" srcOrd="0" destOrd="0" parTransId="{0B3448B4-ABEC-4E89-B7B0-5AB8CC5A32A8}" sibTransId="{24720A86-D8EB-4706-9130-DAB4EC5D1C97}"/>
    <dgm:cxn modelId="{9A5D35B1-B39E-4D0F-B727-BCEED9143045}" srcId="{8E90C4B1-3A1D-40F8-9FB8-E5247CD5EE3D}" destId="{E68E0491-50A4-44DD-A9D3-54A89B5C8D9B}" srcOrd="0" destOrd="0" parTransId="{7CBB2DB7-86E5-4855-B396-9ADD8904FA05}" sibTransId="{148BFD2A-218D-4779-8EE0-D408DAA37DA4}"/>
    <dgm:cxn modelId="{0C3548B3-AE65-4CC7-9CD9-D5B8D1763669}" srcId="{2E65C894-0F02-4859-A053-B3E2DD9C5A35}" destId="{0A2D3ED4-532A-477C-904A-6F908413979D}" srcOrd="3" destOrd="0" parTransId="{0D9F1BC4-82F0-436D-B4CE-DCC8D85F1F39}" sibTransId="{C4C58684-884F-4D41-A42F-AE5B5B3279C7}"/>
    <dgm:cxn modelId="{BD20E8B5-B504-42EC-86A8-1FBFD6C8D373}" type="presOf" srcId="{F2D0DC7E-45FA-4076-A27C-01524CD1A0B9}" destId="{89595A9E-1FEB-4EAB-B800-085B89A736D4}" srcOrd="0" destOrd="0" presId="urn:microsoft.com/office/officeart/2005/8/layout/hierarchy2"/>
    <dgm:cxn modelId="{C847FFB7-A6B3-4E56-8ADB-B5BB427E2704}" type="presOf" srcId="{8E90C4B1-3A1D-40F8-9FB8-E5247CD5EE3D}" destId="{B4367757-82CF-4FFC-AFB2-8B4CF3BA7865}" srcOrd="0" destOrd="0" presId="urn:microsoft.com/office/officeart/2005/8/layout/hierarchy2"/>
    <dgm:cxn modelId="{6AB0C3B8-8C42-47D5-9282-CD2B33400D3C}" type="presOf" srcId="{D24BAC40-3B98-407F-AD86-0D9B6DCFCB43}" destId="{AC936BC1-420A-48EF-8CB7-3510E73E404C}" srcOrd="1" destOrd="0" presId="urn:microsoft.com/office/officeart/2005/8/layout/hierarchy2"/>
    <dgm:cxn modelId="{1674E7B9-1ED9-4D88-BCE2-B9AF587162A0}" type="presOf" srcId="{5DBD7E16-1C73-465D-9B49-BD278E4BE9F4}" destId="{08F8BAF8-A7F0-4374-99B2-3AE441CA7BF2}" srcOrd="0" destOrd="0" presId="urn:microsoft.com/office/officeart/2005/8/layout/hierarchy2"/>
    <dgm:cxn modelId="{1DD76AC1-F089-4F02-B159-72CFA12B7A04}" type="presOf" srcId="{3CE7D972-03D3-4556-BFBB-73BC6B59FA46}" destId="{D55D82F5-FB63-4391-9A3E-4A81FA37DF72}" srcOrd="0" destOrd="0" presId="urn:microsoft.com/office/officeart/2005/8/layout/hierarchy2"/>
    <dgm:cxn modelId="{6CF519C3-ECC8-44F8-8237-7DD360D3CB85}" type="presOf" srcId="{B1CBEBDB-C134-4253-B7B4-231888E65258}" destId="{8F87070F-D4E4-4EDA-9F2B-7AE51FB5E61B}" srcOrd="0" destOrd="0" presId="urn:microsoft.com/office/officeart/2005/8/layout/hierarchy2"/>
    <dgm:cxn modelId="{1A6ED9CA-9D47-462A-B336-A90F0E279C9C}" type="presOf" srcId="{950F6993-459D-4FCA-A60B-A7BAC34C26C5}" destId="{E6BF1129-BDC5-4B2A-824A-5510BB440FAB}" srcOrd="1" destOrd="0" presId="urn:microsoft.com/office/officeart/2005/8/layout/hierarchy2"/>
    <dgm:cxn modelId="{426D48CB-BC50-4B55-B05F-802A3B72797A}" srcId="{0A2D3ED4-532A-477C-904A-6F908413979D}" destId="{2863EF50-4C22-4BA2-8B28-B5C2B46F5B83}" srcOrd="0" destOrd="0" parTransId="{F2D0DC7E-45FA-4076-A27C-01524CD1A0B9}" sibTransId="{50F1DE8D-828D-407B-8364-0519A98D34A6}"/>
    <dgm:cxn modelId="{FE7580D4-2F2E-4070-B8E1-43FFD1648879}" type="presOf" srcId="{3CE7D972-03D3-4556-BFBB-73BC6B59FA46}" destId="{B9D27421-C2FB-4907-BCE0-444EFDEC3369}" srcOrd="1" destOrd="0" presId="urn:microsoft.com/office/officeart/2005/8/layout/hierarchy2"/>
    <dgm:cxn modelId="{FECDAEE3-130F-4AED-88E0-1E62A1953257}" type="presOf" srcId="{3BC8FC58-1870-45B6-A532-C24C3FEA7F80}" destId="{336A9B51-6885-4FD8-98B0-B5F206536DFA}" srcOrd="1" destOrd="0" presId="urn:microsoft.com/office/officeart/2005/8/layout/hierarchy2"/>
    <dgm:cxn modelId="{427219E5-2340-4900-A81B-9D6CCFB26128}" type="presOf" srcId="{0D9F1BC4-82F0-436D-B4CE-DCC8D85F1F39}" destId="{69F6BB46-6837-4364-B50D-A2256E3FDF6D}" srcOrd="1" destOrd="0" presId="urn:microsoft.com/office/officeart/2005/8/layout/hierarchy2"/>
    <dgm:cxn modelId="{B0416AE6-F4CE-4FB7-B97D-3A006A4AD1A7}" srcId="{A9E7CE7E-DFF2-4FB4-8100-D959594E46A6}" destId="{75B7F7B1-DD94-47FE-A4B6-D20DA74C99E8}" srcOrd="0" destOrd="0" parTransId="{3CE7D972-03D3-4556-BFBB-73BC6B59FA46}" sibTransId="{096086D4-45DD-4E37-BBB1-51C1791FCF1A}"/>
    <dgm:cxn modelId="{B6260DE8-7D5F-45DA-87A6-BD5639E34B03}" type="presOf" srcId="{D55C4CC1-008E-4D58-88A1-AA15CE41EBC7}" destId="{A050302B-758E-4F68-B060-98156CC4A48C}" srcOrd="0" destOrd="0" presId="urn:microsoft.com/office/officeart/2005/8/layout/hierarchy2"/>
    <dgm:cxn modelId="{8EA772F0-21ED-474B-BBD3-9ACECFBF17A0}" type="presOf" srcId="{0A2D3ED4-532A-477C-904A-6F908413979D}" destId="{E980EB00-E5D4-457A-A2C6-8B6DCBCA14CC}" srcOrd="0" destOrd="0" presId="urn:microsoft.com/office/officeart/2005/8/layout/hierarchy2"/>
    <dgm:cxn modelId="{7D710DF6-B779-412B-ABE5-28AD3E3113AF}" type="presOf" srcId="{E68E0491-50A4-44DD-A9D3-54A89B5C8D9B}" destId="{1A38AB43-79F8-46E0-8157-531BAAB1CC08}" srcOrd="0" destOrd="0" presId="urn:microsoft.com/office/officeart/2005/8/layout/hierarchy2"/>
    <dgm:cxn modelId="{349FCAFB-FD64-4DAB-A7A8-8495C43F968D}" type="presOf" srcId="{B7C969E2-75E7-4091-B6B7-67C5B5594061}" destId="{9556E484-3DA9-412B-BC17-17DF78F6BB20}" srcOrd="0" destOrd="0" presId="urn:microsoft.com/office/officeart/2005/8/layout/hierarchy2"/>
    <dgm:cxn modelId="{CAF1FD40-7D36-480E-9102-6D34212BB622}" type="presParOf" srcId="{3C6A0A0E-D4E7-496F-B5DE-61E4CA55CD85}" destId="{147C6C63-60E0-4E5B-B116-9EDE0FE679BA}" srcOrd="0" destOrd="0" presId="urn:microsoft.com/office/officeart/2005/8/layout/hierarchy2"/>
    <dgm:cxn modelId="{17054B3D-5BEB-426C-B02F-975B09B7408E}" type="presParOf" srcId="{147C6C63-60E0-4E5B-B116-9EDE0FE679BA}" destId="{85F55E63-A581-40E4-8746-0B4D374F920C}" srcOrd="0" destOrd="0" presId="urn:microsoft.com/office/officeart/2005/8/layout/hierarchy2"/>
    <dgm:cxn modelId="{86DACEFD-C338-4362-9C3F-EE56F348A2F0}" type="presParOf" srcId="{147C6C63-60E0-4E5B-B116-9EDE0FE679BA}" destId="{8FE3284A-1C59-4D5F-9985-F1B12E60CD60}" srcOrd="1" destOrd="0" presId="urn:microsoft.com/office/officeart/2005/8/layout/hierarchy2"/>
    <dgm:cxn modelId="{8F19D45B-FD3D-40DA-A13E-642D0640AAC8}" type="presParOf" srcId="{8FE3284A-1C59-4D5F-9985-F1B12E60CD60}" destId="{D55D82F5-FB63-4391-9A3E-4A81FA37DF72}" srcOrd="0" destOrd="0" presId="urn:microsoft.com/office/officeart/2005/8/layout/hierarchy2"/>
    <dgm:cxn modelId="{89FFAA29-4AAA-4EB5-B8EA-8FB51E5976F1}" type="presParOf" srcId="{D55D82F5-FB63-4391-9A3E-4A81FA37DF72}" destId="{B9D27421-C2FB-4907-BCE0-444EFDEC3369}" srcOrd="0" destOrd="0" presId="urn:microsoft.com/office/officeart/2005/8/layout/hierarchy2"/>
    <dgm:cxn modelId="{03EB2BA4-E571-4DAD-A464-451D30E282E1}" type="presParOf" srcId="{8FE3284A-1C59-4D5F-9985-F1B12E60CD60}" destId="{EF15E4AD-30A9-4CA8-85CA-00848778FBA6}" srcOrd="1" destOrd="0" presId="urn:microsoft.com/office/officeart/2005/8/layout/hierarchy2"/>
    <dgm:cxn modelId="{BA311A39-935F-4666-80F9-78962C42FD13}" type="presParOf" srcId="{EF15E4AD-30A9-4CA8-85CA-00848778FBA6}" destId="{D9C89CAE-5897-4903-B771-59729432486B}" srcOrd="0" destOrd="0" presId="urn:microsoft.com/office/officeart/2005/8/layout/hierarchy2"/>
    <dgm:cxn modelId="{81C00567-D9DD-4288-B84E-0F5EED0638E8}" type="presParOf" srcId="{EF15E4AD-30A9-4CA8-85CA-00848778FBA6}" destId="{EE5ECC9F-3CC7-417C-9A82-C9A9DEDE9EAF}" srcOrd="1" destOrd="0" presId="urn:microsoft.com/office/officeart/2005/8/layout/hierarchy2"/>
    <dgm:cxn modelId="{E0C14012-7491-4B9C-8CE0-7E944CE02114}" type="presParOf" srcId="{EE5ECC9F-3CC7-417C-9A82-C9A9DEDE9EAF}" destId="{45FB1733-1979-4CA8-9FC8-EE704EF80E5D}" srcOrd="0" destOrd="0" presId="urn:microsoft.com/office/officeart/2005/8/layout/hierarchy2"/>
    <dgm:cxn modelId="{9DA82207-1E44-412A-B629-77CE050E018C}" type="presParOf" srcId="{45FB1733-1979-4CA8-9FC8-EE704EF80E5D}" destId="{AC936BC1-420A-48EF-8CB7-3510E73E404C}" srcOrd="0" destOrd="0" presId="urn:microsoft.com/office/officeart/2005/8/layout/hierarchy2"/>
    <dgm:cxn modelId="{86AA4290-B086-449C-867A-B722FDC76B36}" type="presParOf" srcId="{EE5ECC9F-3CC7-417C-9A82-C9A9DEDE9EAF}" destId="{40835361-3262-48D5-B468-56CCA604FF88}" srcOrd="1" destOrd="0" presId="urn:microsoft.com/office/officeart/2005/8/layout/hierarchy2"/>
    <dgm:cxn modelId="{FE1D0525-954F-4D67-B3CC-206387DA7A0A}" type="presParOf" srcId="{40835361-3262-48D5-B468-56CCA604FF88}" destId="{8F87070F-D4E4-4EDA-9F2B-7AE51FB5E61B}" srcOrd="0" destOrd="0" presId="urn:microsoft.com/office/officeart/2005/8/layout/hierarchy2"/>
    <dgm:cxn modelId="{C3734967-3578-47A4-97B8-E90F0BDD5FA5}" type="presParOf" srcId="{40835361-3262-48D5-B468-56CCA604FF88}" destId="{0A2486C1-62AC-4F00-B949-2C2C91D95790}" srcOrd="1" destOrd="0" presId="urn:microsoft.com/office/officeart/2005/8/layout/hierarchy2"/>
    <dgm:cxn modelId="{AA55C2C1-7C70-439E-9761-D3496F19695E}" type="presParOf" srcId="{EE5ECC9F-3CC7-417C-9A82-C9A9DEDE9EAF}" destId="{BA25AEEB-6DF0-4F30-B5CF-342FF896D9A8}" srcOrd="2" destOrd="0" presId="urn:microsoft.com/office/officeart/2005/8/layout/hierarchy2"/>
    <dgm:cxn modelId="{E972F5CD-4E8A-415A-BA5E-A79868D5AADE}" type="presParOf" srcId="{BA25AEEB-6DF0-4F30-B5CF-342FF896D9A8}" destId="{F80754F3-2589-4ABA-89F2-E351B86BFB4C}" srcOrd="0" destOrd="0" presId="urn:microsoft.com/office/officeart/2005/8/layout/hierarchy2"/>
    <dgm:cxn modelId="{A7EC10F1-A07E-4353-83C6-9910FA74A7DB}" type="presParOf" srcId="{EE5ECC9F-3CC7-417C-9A82-C9A9DEDE9EAF}" destId="{0E5A4DEE-0922-47DB-A971-4FE6FC6F66ED}" srcOrd="3" destOrd="0" presId="urn:microsoft.com/office/officeart/2005/8/layout/hierarchy2"/>
    <dgm:cxn modelId="{4347AD70-BA31-4914-B34E-FBA00B586E65}" type="presParOf" srcId="{0E5A4DEE-0922-47DB-A971-4FE6FC6F66ED}" destId="{A050302B-758E-4F68-B060-98156CC4A48C}" srcOrd="0" destOrd="0" presId="urn:microsoft.com/office/officeart/2005/8/layout/hierarchy2"/>
    <dgm:cxn modelId="{42324709-9A9E-424F-9C14-B00A337D1149}" type="presParOf" srcId="{0E5A4DEE-0922-47DB-A971-4FE6FC6F66ED}" destId="{72F5AC7A-EB50-44EE-852A-BF9A0BE0420B}" srcOrd="1" destOrd="0" presId="urn:microsoft.com/office/officeart/2005/8/layout/hierarchy2"/>
    <dgm:cxn modelId="{3D998F38-10C3-4480-AEDE-98428C4C9D05}" type="presParOf" srcId="{EE5ECC9F-3CC7-417C-9A82-C9A9DEDE9EAF}" destId="{5487764D-C574-4DDF-8DE7-958AE20F6FA4}" srcOrd="4" destOrd="0" presId="urn:microsoft.com/office/officeart/2005/8/layout/hierarchy2"/>
    <dgm:cxn modelId="{C789FD0E-F2EF-4735-8551-E1EF62EB6B2A}" type="presParOf" srcId="{5487764D-C574-4DDF-8DE7-958AE20F6FA4}" destId="{F8D9E5CB-3897-4263-BEA6-2662F17D8BE1}" srcOrd="0" destOrd="0" presId="urn:microsoft.com/office/officeart/2005/8/layout/hierarchy2"/>
    <dgm:cxn modelId="{8928FC3D-5300-40C1-B14D-85589614690E}" type="presParOf" srcId="{EE5ECC9F-3CC7-417C-9A82-C9A9DEDE9EAF}" destId="{A64DAAE8-769C-4E8C-AA48-80EC5B2360BE}" srcOrd="5" destOrd="0" presId="urn:microsoft.com/office/officeart/2005/8/layout/hierarchy2"/>
    <dgm:cxn modelId="{FB95A70D-2E23-4BDC-91B8-E60033324A40}" type="presParOf" srcId="{A64DAAE8-769C-4E8C-AA48-80EC5B2360BE}" destId="{B5D6ABC1-A2FB-40A2-8491-96B2EB2FC6F3}" srcOrd="0" destOrd="0" presId="urn:microsoft.com/office/officeart/2005/8/layout/hierarchy2"/>
    <dgm:cxn modelId="{B9BD3B84-6F1E-487A-97ED-CDF3784BD306}" type="presParOf" srcId="{A64DAAE8-769C-4E8C-AA48-80EC5B2360BE}" destId="{00462588-62D5-461B-BC43-BAE79573A357}" srcOrd="1" destOrd="0" presId="urn:microsoft.com/office/officeart/2005/8/layout/hierarchy2"/>
    <dgm:cxn modelId="{1AA21ECD-5030-4810-A169-EF3892677CE8}" type="presParOf" srcId="{EE5ECC9F-3CC7-417C-9A82-C9A9DEDE9EAF}" destId="{98A30A47-0FDC-4815-B877-70B6EDD59F76}" srcOrd="6" destOrd="0" presId="urn:microsoft.com/office/officeart/2005/8/layout/hierarchy2"/>
    <dgm:cxn modelId="{5C8BDE3F-B953-4340-A215-721C8024B5C3}" type="presParOf" srcId="{98A30A47-0FDC-4815-B877-70B6EDD59F76}" destId="{3A0CB328-5F39-4E6F-8C86-B51CDA4F9C0A}" srcOrd="0" destOrd="0" presId="urn:microsoft.com/office/officeart/2005/8/layout/hierarchy2"/>
    <dgm:cxn modelId="{5093D886-E76C-4D68-9474-74920D1FFFA6}" type="presParOf" srcId="{EE5ECC9F-3CC7-417C-9A82-C9A9DEDE9EAF}" destId="{1F7FC460-D2FA-4443-A508-D4DBD2BF6F0E}" srcOrd="7" destOrd="0" presId="urn:microsoft.com/office/officeart/2005/8/layout/hierarchy2"/>
    <dgm:cxn modelId="{3E459930-DCE9-4E31-A5C4-92E20021BBAF}" type="presParOf" srcId="{1F7FC460-D2FA-4443-A508-D4DBD2BF6F0E}" destId="{9556E484-3DA9-412B-BC17-17DF78F6BB20}" srcOrd="0" destOrd="0" presId="urn:microsoft.com/office/officeart/2005/8/layout/hierarchy2"/>
    <dgm:cxn modelId="{1D0744A1-95D5-45F4-905C-5ECD1083A879}" type="presParOf" srcId="{1F7FC460-D2FA-4443-A508-D4DBD2BF6F0E}" destId="{A6D41AD6-F4F0-4D14-95B5-9AC85EA3113F}" srcOrd="1" destOrd="0" presId="urn:microsoft.com/office/officeart/2005/8/layout/hierarchy2"/>
    <dgm:cxn modelId="{3246A253-3D59-45C2-8C95-5C19440768DE}" type="presParOf" srcId="{8FE3284A-1C59-4D5F-9985-F1B12E60CD60}" destId="{5D4623CF-2589-4166-BCD7-64FB3F82E132}" srcOrd="2" destOrd="0" presId="urn:microsoft.com/office/officeart/2005/8/layout/hierarchy2"/>
    <dgm:cxn modelId="{A147554B-0778-4451-8E9F-80264AB52DAE}" type="presParOf" srcId="{5D4623CF-2589-4166-BCD7-64FB3F82E132}" destId="{336A9B51-6885-4FD8-98B0-B5F206536DFA}" srcOrd="0" destOrd="0" presId="urn:microsoft.com/office/officeart/2005/8/layout/hierarchy2"/>
    <dgm:cxn modelId="{586564D5-8857-4012-987E-5C5DDA7CF453}" type="presParOf" srcId="{8FE3284A-1C59-4D5F-9985-F1B12E60CD60}" destId="{47337823-4CB8-4E8B-B41D-A0849D28D958}" srcOrd="3" destOrd="0" presId="urn:microsoft.com/office/officeart/2005/8/layout/hierarchy2"/>
    <dgm:cxn modelId="{123FC070-A9DD-4AC9-B8E7-7074E028452D}" type="presParOf" srcId="{47337823-4CB8-4E8B-B41D-A0849D28D958}" destId="{0E1F730A-DC1D-454B-B3FE-8FC4FDEDBADA}" srcOrd="0" destOrd="0" presId="urn:microsoft.com/office/officeart/2005/8/layout/hierarchy2"/>
    <dgm:cxn modelId="{319778F5-B9D2-4878-8E0C-0D4E9B98860F}" type="presParOf" srcId="{47337823-4CB8-4E8B-B41D-A0849D28D958}" destId="{E0FD840C-4E61-4D45-9A12-D6D798A5881D}" srcOrd="1" destOrd="0" presId="urn:microsoft.com/office/officeart/2005/8/layout/hierarchy2"/>
    <dgm:cxn modelId="{0E62869E-A70A-4CCD-AEB7-417451DC3B65}" type="presParOf" srcId="{E0FD840C-4E61-4D45-9A12-D6D798A5881D}" destId="{29C0B89B-77E1-485F-BC47-41DB215CEAB3}" srcOrd="0" destOrd="0" presId="urn:microsoft.com/office/officeart/2005/8/layout/hierarchy2"/>
    <dgm:cxn modelId="{F543DC7E-CFB7-49D7-B5B1-6E49ABA50254}" type="presParOf" srcId="{29C0B89B-77E1-485F-BC47-41DB215CEAB3}" destId="{B95FC168-3C46-41C5-965D-C3815779893F}" srcOrd="0" destOrd="0" presId="urn:microsoft.com/office/officeart/2005/8/layout/hierarchy2"/>
    <dgm:cxn modelId="{3E7D8EC1-A824-4784-8D2D-30E278850155}" type="presParOf" srcId="{E0FD840C-4E61-4D45-9A12-D6D798A5881D}" destId="{85C58BF3-9D0E-4742-A5C2-5B0CD0397BCA}" srcOrd="1" destOrd="0" presId="urn:microsoft.com/office/officeart/2005/8/layout/hierarchy2"/>
    <dgm:cxn modelId="{4DA078A4-53C1-429A-9EEA-A97F7AC71135}" type="presParOf" srcId="{85C58BF3-9D0E-4742-A5C2-5B0CD0397BCA}" destId="{9B5699E9-FEBA-48C5-8E14-D7D6961612CE}" srcOrd="0" destOrd="0" presId="urn:microsoft.com/office/officeart/2005/8/layout/hierarchy2"/>
    <dgm:cxn modelId="{6701C211-70C3-45A7-A1D9-4A56F146F55C}" type="presParOf" srcId="{85C58BF3-9D0E-4742-A5C2-5B0CD0397BCA}" destId="{FC105A28-89CD-4788-B16C-EF281A36295A}" srcOrd="1" destOrd="0" presId="urn:microsoft.com/office/officeart/2005/8/layout/hierarchy2"/>
    <dgm:cxn modelId="{C1001B47-D4F4-4D88-BA46-5FA08FDE0D9B}" type="presParOf" srcId="{FC105A28-89CD-4788-B16C-EF281A36295A}" destId="{830DC162-165C-47F6-BCAD-DAB68BE0F274}" srcOrd="0" destOrd="0" presId="urn:microsoft.com/office/officeart/2005/8/layout/hierarchy2"/>
    <dgm:cxn modelId="{20F570C1-24F3-41F4-A81B-FD51437DDA27}" type="presParOf" srcId="{830DC162-165C-47F6-BCAD-DAB68BE0F274}" destId="{38419A57-16B9-4033-BB57-331FCBE523E1}" srcOrd="0" destOrd="0" presId="urn:microsoft.com/office/officeart/2005/8/layout/hierarchy2"/>
    <dgm:cxn modelId="{9354C018-7581-4229-BAB1-EC9BA6047F72}" type="presParOf" srcId="{FC105A28-89CD-4788-B16C-EF281A36295A}" destId="{75C82EEF-BEE8-408A-ADE2-2398361E541C}" srcOrd="1" destOrd="0" presId="urn:microsoft.com/office/officeart/2005/8/layout/hierarchy2"/>
    <dgm:cxn modelId="{9D85C8CA-51EA-47A2-B828-8CFDFF5694E7}" type="presParOf" srcId="{75C82EEF-BEE8-408A-ADE2-2398361E541C}" destId="{08F8BAF8-A7F0-4374-99B2-3AE441CA7BF2}" srcOrd="0" destOrd="0" presId="urn:microsoft.com/office/officeart/2005/8/layout/hierarchy2"/>
    <dgm:cxn modelId="{D7697C39-60B6-4B06-B680-B93540C9C1E9}" type="presParOf" srcId="{75C82EEF-BEE8-408A-ADE2-2398361E541C}" destId="{43AC33BB-BE99-4295-AD2B-038B83378EEF}" srcOrd="1" destOrd="0" presId="urn:microsoft.com/office/officeart/2005/8/layout/hierarchy2"/>
    <dgm:cxn modelId="{1DE38BF5-591B-421B-A563-D7F2F6FBCC74}" type="presParOf" srcId="{E0FD840C-4E61-4D45-9A12-D6D798A5881D}" destId="{ADB4A95C-4834-4A9E-BDA0-7868EB119A5A}" srcOrd="2" destOrd="0" presId="urn:microsoft.com/office/officeart/2005/8/layout/hierarchy2"/>
    <dgm:cxn modelId="{4D1119FD-D31D-4B48-A0B9-D3433049E535}" type="presParOf" srcId="{ADB4A95C-4834-4A9E-BDA0-7868EB119A5A}" destId="{E6BF1129-BDC5-4B2A-824A-5510BB440FAB}" srcOrd="0" destOrd="0" presId="urn:microsoft.com/office/officeart/2005/8/layout/hierarchy2"/>
    <dgm:cxn modelId="{E73736B2-5989-443E-9E3B-6DF223D02A32}" type="presParOf" srcId="{E0FD840C-4E61-4D45-9A12-D6D798A5881D}" destId="{A01CDD80-CC5A-406B-B60C-0E34BD7BBCEF}" srcOrd="3" destOrd="0" presId="urn:microsoft.com/office/officeart/2005/8/layout/hierarchy2"/>
    <dgm:cxn modelId="{D6AB40CD-E7E0-4A78-903B-B623CCD3423B}" type="presParOf" srcId="{A01CDD80-CC5A-406B-B60C-0E34BD7BBCEF}" destId="{B4367757-82CF-4FFC-AFB2-8B4CF3BA7865}" srcOrd="0" destOrd="0" presId="urn:microsoft.com/office/officeart/2005/8/layout/hierarchy2"/>
    <dgm:cxn modelId="{1A7C4FF3-B05C-4377-A36D-B7CB62084D5D}" type="presParOf" srcId="{A01CDD80-CC5A-406B-B60C-0E34BD7BBCEF}" destId="{11E0A96E-B6E7-4AB0-A9AD-61D51907718C}" srcOrd="1" destOrd="0" presId="urn:microsoft.com/office/officeart/2005/8/layout/hierarchy2"/>
    <dgm:cxn modelId="{06EC93B5-275C-41CF-B27C-60155A050B30}" type="presParOf" srcId="{11E0A96E-B6E7-4AB0-A9AD-61D51907718C}" destId="{9D240A66-819C-4791-B421-C441DC304F9D}" srcOrd="0" destOrd="0" presId="urn:microsoft.com/office/officeart/2005/8/layout/hierarchy2"/>
    <dgm:cxn modelId="{C6DE89F3-F14C-455F-8CE3-16EAC4083E3F}" type="presParOf" srcId="{9D240A66-819C-4791-B421-C441DC304F9D}" destId="{3101DF43-AB23-4769-A174-811E8C9E0C31}" srcOrd="0" destOrd="0" presId="urn:microsoft.com/office/officeart/2005/8/layout/hierarchy2"/>
    <dgm:cxn modelId="{08719352-E865-4E2B-95AA-BE4CA2477ECC}" type="presParOf" srcId="{11E0A96E-B6E7-4AB0-A9AD-61D51907718C}" destId="{1A5F8AF1-6060-4D31-8FCA-5944F2A0F013}" srcOrd="1" destOrd="0" presId="urn:microsoft.com/office/officeart/2005/8/layout/hierarchy2"/>
    <dgm:cxn modelId="{05921B52-DD1F-4EA9-89E8-4CA6551B424F}" type="presParOf" srcId="{1A5F8AF1-6060-4D31-8FCA-5944F2A0F013}" destId="{1A38AB43-79F8-46E0-8157-531BAAB1CC08}" srcOrd="0" destOrd="0" presId="urn:microsoft.com/office/officeart/2005/8/layout/hierarchy2"/>
    <dgm:cxn modelId="{DA3E09C5-8280-416E-A156-379213A03A99}" type="presParOf" srcId="{1A5F8AF1-6060-4D31-8FCA-5944F2A0F013}" destId="{BE296868-9C34-4090-B62B-ADBB1174EC2B}" srcOrd="1" destOrd="0" presId="urn:microsoft.com/office/officeart/2005/8/layout/hierarchy2"/>
    <dgm:cxn modelId="{72109B9A-3F02-4A93-B886-E0A3F0917892}" type="presParOf" srcId="{E0FD840C-4E61-4D45-9A12-D6D798A5881D}" destId="{00289A16-848A-4725-900E-05A8CBCB9131}" srcOrd="4" destOrd="0" presId="urn:microsoft.com/office/officeart/2005/8/layout/hierarchy2"/>
    <dgm:cxn modelId="{8056F58A-6AE3-4602-A91D-D12E8F982C35}" type="presParOf" srcId="{00289A16-848A-4725-900E-05A8CBCB9131}" destId="{AC3E71B5-0E6B-49C0-96FB-81C35ABA5358}" srcOrd="0" destOrd="0" presId="urn:microsoft.com/office/officeart/2005/8/layout/hierarchy2"/>
    <dgm:cxn modelId="{381238F6-C0BE-4C04-9160-A012755EFBF7}" type="presParOf" srcId="{E0FD840C-4E61-4D45-9A12-D6D798A5881D}" destId="{D57A02DE-9B09-4542-964C-FFAF14AE097A}" srcOrd="5" destOrd="0" presId="urn:microsoft.com/office/officeart/2005/8/layout/hierarchy2"/>
    <dgm:cxn modelId="{22038935-4C84-4997-AB09-801708388134}" type="presParOf" srcId="{D57A02DE-9B09-4542-964C-FFAF14AE097A}" destId="{ADA73A49-768A-4A8A-B330-7D5B9F291142}" srcOrd="0" destOrd="0" presId="urn:microsoft.com/office/officeart/2005/8/layout/hierarchy2"/>
    <dgm:cxn modelId="{04C46530-9A45-4A5C-A07E-47A2226DD6A1}" type="presParOf" srcId="{D57A02DE-9B09-4542-964C-FFAF14AE097A}" destId="{E60C6E44-2B1F-4805-99D0-3A1D5BE34EF0}" srcOrd="1" destOrd="0" presId="urn:microsoft.com/office/officeart/2005/8/layout/hierarchy2"/>
    <dgm:cxn modelId="{70FC7A4A-2D90-4316-8A50-4C437C13D4B2}" type="presParOf" srcId="{E60C6E44-2B1F-4805-99D0-3A1D5BE34EF0}" destId="{3A8F6157-335E-42DD-96D5-984F334D2378}" srcOrd="0" destOrd="0" presId="urn:microsoft.com/office/officeart/2005/8/layout/hierarchy2"/>
    <dgm:cxn modelId="{DBA1801F-586A-47DB-9982-7FCCB47A7EBF}" type="presParOf" srcId="{3A8F6157-335E-42DD-96D5-984F334D2378}" destId="{DDEE74EC-3B82-45F5-82DA-B15F4AF14CEC}" srcOrd="0" destOrd="0" presId="urn:microsoft.com/office/officeart/2005/8/layout/hierarchy2"/>
    <dgm:cxn modelId="{75A6E2F5-CAFD-4C1A-81E7-93797AC42AE9}" type="presParOf" srcId="{E60C6E44-2B1F-4805-99D0-3A1D5BE34EF0}" destId="{9F9BE93A-72B4-4076-B57E-8662DB3B6830}" srcOrd="1" destOrd="0" presId="urn:microsoft.com/office/officeart/2005/8/layout/hierarchy2"/>
    <dgm:cxn modelId="{9CB3BD14-08D5-4493-BF0A-375B091EE3B2}" type="presParOf" srcId="{9F9BE93A-72B4-4076-B57E-8662DB3B6830}" destId="{68BE21C1-89CA-42C6-AC35-0E494E35DF9E}" srcOrd="0" destOrd="0" presId="urn:microsoft.com/office/officeart/2005/8/layout/hierarchy2"/>
    <dgm:cxn modelId="{67C8057D-3543-4FA1-A9B0-3EEA03AE8922}" type="presParOf" srcId="{9F9BE93A-72B4-4076-B57E-8662DB3B6830}" destId="{D7468145-FD60-4D4E-95E2-3E9F11B25832}" srcOrd="1" destOrd="0" presId="urn:microsoft.com/office/officeart/2005/8/layout/hierarchy2"/>
    <dgm:cxn modelId="{4E480CA2-EB9F-4252-8D3B-18D7D8F35BC9}" type="presParOf" srcId="{E0FD840C-4E61-4D45-9A12-D6D798A5881D}" destId="{C2B696D6-F4AC-4E63-80AF-9EF6043E9C7E}" srcOrd="6" destOrd="0" presId="urn:microsoft.com/office/officeart/2005/8/layout/hierarchy2"/>
    <dgm:cxn modelId="{C825FCEF-3064-4E18-9B89-300BA067EB95}" type="presParOf" srcId="{C2B696D6-F4AC-4E63-80AF-9EF6043E9C7E}" destId="{69F6BB46-6837-4364-B50D-A2256E3FDF6D}" srcOrd="0" destOrd="0" presId="urn:microsoft.com/office/officeart/2005/8/layout/hierarchy2"/>
    <dgm:cxn modelId="{10CC18B9-E626-40FE-9EA1-0E4E9E15E297}" type="presParOf" srcId="{E0FD840C-4E61-4D45-9A12-D6D798A5881D}" destId="{0D307795-7AF1-4B6C-A1E5-FCF80DDCA70B}" srcOrd="7" destOrd="0" presId="urn:microsoft.com/office/officeart/2005/8/layout/hierarchy2"/>
    <dgm:cxn modelId="{043A88F0-19B0-4135-AE42-2BF47EB2B9EF}" type="presParOf" srcId="{0D307795-7AF1-4B6C-A1E5-FCF80DDCA70B}" destId="{E980EB00-E5D4-457A-A2C6-8B6DCBCA14CC}" srcOrd="0" destOrd="0" presId="urn:microsoft.com/office/officeart/2005/8/layout/hierarchy2"/>
    <dgm:cxn modelId="{E972CB4B-CBE7-49EE-BC81-2FDDA50AF605}" type="presParOf" srcId="{0D307795-7AF1-4B6C-A1E5-FCF80DDCA70B}" destId="{0579E31B-E12C-4CA3-A4D6-4B12FE23B58E}" srcOrd="1" destOrd="0" presId="urn:microsoft.com/office/officeart/2005/8/layout/hierarchy2"/>
    <dgm:cxn modelId="{36CA9D86-FE76-4265-AFA9-3B3C33A2E794}" type="presParOf" srcId="{0579E31B-E12C-4CA3-A4D6-4B12FE23B58E}" destId="{89595A9E-1FEB-4EAB-B800-085B89A736D4}" srcOrd="0" destOrd="0" presId="urn:microsoft.com/office/officeart/2005/8/layout/hierarchy2"/>
    <dgm:cxn modelId="{2C0C331E-A3F7-4A06-B51C-98054DD7B8C4}" type="presParOf" srcId="{89595A9E-1FEB-4EAB-B800-085B89A736D4}" destId="{72B1A03B-C357-42A9-A475-66487DCA2AB0}" srcOrd="0" destOrd="0" presId="urn:microsoft.com/office/officeart/2005/8/layout/hierarchy2"/>
    <dgm:cxn modelId="{86D41040-D706-4EDC-8F72-EF68A666E73A}" type="presParOf" srcId="{0579E31B-E12C-4CA3-A4D6-4B12FE23B58E}" destId="{875780AF-0C0B-4D66-B91D-37379033DC67}" srcOrd="1" destOrd="0" presId="urn:microsoft.com/office/officeart/2005/8/layout/hierarchy2"/>
    <dgm:cxn modelId="{9DB4C612-7099-4153-B5B9-32FE2A642E24}" type="presParOf" srcId="{875780AF-0C0B-4D66-B91D-37379033DC67}" destId="{39D62FB0-9370-4C5A-A00B-5A2EE7185967}" srcOrd="0" destOrd="0" presId="urn:microsoft.com/office/officeart/2005/8/layout/hierarchy2"/>
    <dgm:cxn modelId="{316AECE7-AFCB-4F3D-83B4-1DA9D2FA99FD}" type="presParOf" srcId="{875780AF-0C0B-4D66-B91D-37379033DC67}" destId="{ABBAD2BF-9072-4222-8CC3-69FDBC377E48}" srcOrd="1" destOrd="0" presId="urn:microsoft.com/office/officeart/2005/8/layout/hierarchy2"/>
    <dgm:cxn modelId="{4E833BC8-F188-4578-8937-A646840350D9}" type="presParOf" srcId="{E0FD840C-4E61-4D45-9A12-D6D798A5881D}" destId="{F82D44C9-B8AC-48FB-BA80-1045B334AC32}" srcOrd="8" destOrd="0" presId="urn:microsoft.com/office/officeart/2005/8/layout/hierarchy2"/>
    <dgm:cxn modelId="{380F20CB-4045-4476-ACBE-DB09CE9267A5}" type="presParOf" srcId="{F82D44C9-B8AC-48FB-BA80-1045B334AC32}" destId="{B1C088EB-2666-49AE-AB09-C22EE9E17859}" srcOrd="0" destOrd="0" presId="urn:microsoft.com/office/officeart/2005/8/layout/hierarchy2"/>
    <dgm:cxn modelId="{0ADC45D9-FAE8-4E81-A7B7-E77F23E25224}" type="presParOf" srcId="{E0FD840C-4E61-4D45-9A12-D6D798A5881D}" destId="{0B829E93-F139-4189-8002-70143DCCCA23}" srcOrd="9" destOrd="0" presId="urn:microsoft.com/office/officeart/2005/8/layout/hierarchy2"/>
    <dgm:cxn modelId="{F71FF028-BECB-4615-8107-E8C12E1F6A0C}" type="presParOf" srcId="{0B829E93-F139-4189-8002-70143DCCCA23}" destId="{9CBA275B-A733-44EE-8563-870398D60267}" srcOrd="0" destOrd="0" presId="urn:microsoft.com/office/officeart/2005/8/layout/hierarchy2"/>
    <dgm:cxn modelId="{4099EE76-A637-41DD-8709-32A31EB191F0}" type="presParOf" srcId="{0B829E93-F139-4189-8002-70143DCCCA23}" destId="{79B17339-D47A-4B66-8F61-38C109BCEE27}" srcOrd="1" destOrd="0" presId="urn:microsoft.com/office/officeart/2005/8/layout/hierarchy2"/>
    <dgm:cxn modelId="{07D81DCC-398E-4E97-83F0-1BB09428C9BB}" type="presParOf" srcId="{79B17339-D47A-4B66-8F61-38C109BCEE27}" destId="{496D118A-7A06-48B7-AD0A-EF5258C54AD2}" srcOrd="0" destOrd="0" presId="urn:microsoft.com/office/officeart/2005/8/layout/hierarchy2"/>
    <dgm:cxn modelId="{BD25DFC8-6C34-498B-A8AC-66D0F615D96E}" type="presParOf" srcId="{496D118A-7A06-48B7-AD0A-EF5258C54AD2}" destId="{0BBA5CBD-CD4A-4E93-904E-688D06283873}" srcOrd="0" destOrd="0" presId="urn:microsoft.com/office/officeart/2005/8/layout/hierarchy2"/>
    <dgm:cxn modelId="{07F2B330-F6B1-4FAB-BED6-15A106F307A5}" type="presParOf" srcId="{79B17339-D47A-4B66-8F61-38C109BCEE27}" destId="{66DCB569-6749-40D3-B911-ECD5E3725589}" srcOrd="1" destOrd="0" presId="urn:microsoft.com/office/officeart/2005/8/layout/hierarchy2"/>
    <dgm:cxn modelId="{2D514A28-2915-4B6B-9CD5-2A1B6162C864}" type="presParOf" srcId="{66DCB569-6749-40D3-B911-ECD5E3725589}" destId="{6C57EC54-83F5-406F-A3F0-2244CD4E44F7}" srcOrd="0" destOrd="0" presId="urn:microsoft.com/office/officeart/2005/8/layout/hierarchy2"/>
    <dgm:cxn modelId="{168F80BB-B401-4044-81B7-C0DE12D9FF1A}" type="presParOf" srcId="{66DCB569-6749-40D3-B911-ECD5E3725589}" destId="{6CB16E78-B4E7-437F-962A-372EEB4189E7}"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55E63-A581-40E4-8746-0B4D374F920C}">
      <dsp:nvSpPr>
        <dsp:cNvPr id="0" name=""/>
        <dsp:cNvSpPr/>
      </dsp:nvSpPr>
      <dsp:spPr>
        <a:xfrm>
          <a:off x="1809866" y="3512714"/>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solidFill>
                <a:srgbClr val="FFC000"/>
              </a:solidFill>
            </a:rPr>
            <a:t>购买性支出</a:t>
          </a:r>
          <a:endParaRPr lang="zh-CN" altLang="en-US" sz="1900" kern="1200" dirty="0"/>
        </a:p>
      </dsp:txBody>
      <dsp:txXfrm>
        <a:off x="1835398" y="3538246"/>
        <a:ext cx="1692418" cy="820677"/>
      </dsp:txXfrm>
    </dsp:sp>
    <dsp:sp modelId="{D55D82F5-FB63-4391-9A3E-4A81FA37DF72}">
      <dsp:nvSpPr>
        <dsp:cNvPr id="0" name=""/>
        <dsp:cNvSpPr/>
      </dsp:nvSpPr>
      <dsp:spPr>
        <a:xfrm rot="17692822">
          <a:off x="3073246" y="3183392"/>
          <a:ext cx="1657598" cy="26630"/>
        </a:xfrm>
        <a:custGeom>
          <a:avLst/>
          <a:gdLst/>
          <a:ahLst/>
          <a:cxnLst/>
          <a:rect l="0" t="0" r="0" b="0"/>
          <a:pathLst>
            <a:path>
              <a:moveTo>
                <a:pt x="0" y="13315"/>
              </a:moveTo>
              <a:lnTo>
                <a:pt x="1657598"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p>
      </dsp:txBody>
      <dsp:txXfrm>
        <a:off x="3860605" y="3155268"/>
        <a:ext cx="82879" cy="82879"/>
      </dsp:txXfrm>
    </dsp:sp>
    <dsp:sp modelId="{D9C89CAE-5897-4903-B771-59729432486B}">
      <dsp:nvSpPr>
        <dsp:cNvPr id="0" name=""/>
        <dsp:cNvSpPr/>
      </dsp:nvSpPr>
      <dsp:spPr>
        <a:xfrm>
          <a:off x="4250741" y="2008960"/>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政府消费性支出（类型）</a:t>
          </a:r>
        </a:p>
      </dsp:txBody>
      <dsp:txXfrm>
        <a:off x="4276273" y="2034492"/>
        <a:ext cx="1692418" cy="820677"/>
      </dsp:txXfrm>
    </dsp:sp>
    <dsp:sp modelId="{45FB1733-1979-4CA8-9FC8-EE704EF80E5D}">
      <dsp:nvSpPr>
        <dsp:cNvPr id="0" name=""/>
        <dsp:cNvSpPr/>
      </dsp:nvSpPr>
      <dsp:spPr>
        <a:xfrm rot="17350740">
          <a:off x="5281506" y="1429013"/>
          <a:ext cx="2122828" cy="26630"/>
        </a:xfrm>
        <a:custGeom>
          <a:avLst/>
          <a:gdLst/>
          <a:ahLst/>
          <a:cxnLst/>
          <a:rect l="0" t="0" r="0" b="0"/>
          <a:pathLst>
            <a:path>
              <a:moveTo>
                <a:pt x="0" y="13315"/>
              </a:moveTo>
              <a:lnTo>
                <a:pt x="2122828"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a:off x="6289849" y="1389258"/>
        <a:ext cx="106141" cy="106141"/>
      </dsp:txXfrm>
    </dsp:sp>
    <dsp:sp modelId="{8F87070F-D4E4-4EDA-9F2B-7AE51FB5E61B}">
      <dsp:nvSpPr>
        <dsp:cNvPr id="0" name=""/>
        <dsp:cNvSpPr/>
      </dsp:nvSpPr>
      <dsp:spPr>
        <a:xfrm>
          <a:off x="6691617" y="3955"/>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行政管理支出</a:t>
          </a:r>
        </a:p>
      </dsp:txBody>
      <dsp:txXfrm>
        <a:off x="6717149" y="29487"/>
        <a:ext cx="1692418" cy="820677"/>
      </dsp:txXfrm>
    </dsp:sp>
    <dsp:sp modelId="{BA25AEEB-6DF0-4F30-B5CF-342FF896D9A8}">
      <dsp:nvSpPr>
        <dsp:cNvPr id="0" name=""/>
        <dsp:cNvSpPr/>
      </dsp:nvSpPr>
      <dsp:spPr>
        <a:xfrm rot="18289469">
          <a:off x="5732312" y="1930264"/>
          <a:ext cx="1221215" cy="26630"/>
        </a:xfrm>
        <a:custGeom>
          <a:avLst/>
          <a:gdLst/>
          <a:ahLst/>
          <a:cxnLst/>
          <a:rect l="0" t="0" r="0" b="0"/>
          <a:pathLst>
            <a:path>
              <a:moveTo>
                <a:pt x="0" y="13315"/>
              </a:moveTo>
              <a:lnTo>
                <a:pt x="1221215"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6312390" y="1913049"/>
        <a:ext cx="61060" cy="61060"/>
      </dsp:txXfrm>
    </dsp:sp>
    <dsp:sp modelId="{A050302B-758E-4F68-B060-98156CC4A48C}">
      <dsp:nvSpPr>
        <dsp:cNvPr id="0" name=""/>
        <dsp:cNvSpPr/>
      </dsp:nvSpPr>
      <dsp:spPr>
        <a:xfrm>
          <a:off x="6691617" y="1006458"/>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国防支出</a:t>
          </a:r>
        </a:p>
      </dsp:txBody>
      <dsp:txXfrm>
        <a:off x="6717149" y="1031990"/>
        <a:ext cx="1692418" cy="820677"/>
      </dsp:txXfrm>
    </dsp:sp>
    <dsp:sp modelId="{5487764D-C574-4DDF-8DE7-958AE20F6FA4}">
      <dsp:nvSpPr>
        <dsp:cNvPr id="0" name=""/>
        <dsp:cNvSpPr/>
      </dsp:nvSpPr>
      <dsp:spPr>
        <a:xfrm>
          <a:off x="5994224" y="2431515"/>
          <a:ext cx="697392" cy="26630"/>
        </a:xfrm>
        <a:custGeom>
          <a:avLst/>
          <a:gdLst/>
          <a:ahLst/>
          <a:cxnLst/>
          <a:rect l="0" t="0" r="0" b="0"/>
          <a:pathLst>
            <a:path>
              <a:moveTo>
                <a:pt x="0" y="13315"/>
              </a:moveTo>
              <a:lnTo>
                <a:pt x="69739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6325485" y="2427396"/>
        <a:ext cx="34869" cy="34869"/>
      </dsp:txXfrm>
    </dsp:sp>
    <dsp:sp modelId="{B5D6ABC1-A2FB-40A2-8491-96B2EB2FC6F3}">
      <dsp:nvSpPr>
        <dsp:cNvPr id="0" name=""/>
        <dsp:cNvSpPr/>
      </dsp:nvSpPr>
      <dsp:spPr>
        <a:xfrm>
          <a:off x="6691617" y="2008960"/>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教育支出</a:t>
          </a:r>
        </a:p>
      </dsp:txBody>
      <dsp:txXfrm>
        <a:off x="6717149" y="2034492"/>
        <a:ext cx="1692418" cy="820677"/>
      </dsp:txXfrm>
    </dsp:sp>
    <dsp:sp modelId="{98A30A47-0FDC-4815-B877-70B6EDD59F76}">
      <dsp:nvSpPr>
        <dsp:cNvPr id="0" name=""/>
        <dsp:cNvSpPr/>
      </dsp:nvSpPr>
      <dsp:spPr>
        <a:xfrm rot="3310531">
          <a:off x="5732312" y="2932767"/>
          <a:ext cx="1221215" cy="26630"/>
        </a:xfrm>
        <a:custGeom>
          <a:avLst/>
          <a:gdLst/>
          <a:ahLst/>
          <a:cxnLst/>
          <a:rect l="0" t="0" r="0" b="0"/>
          <a:pathLst>
            <a:path>
              <a:moveTo>
                <a:pt x="0" y="13315"/>
              </a:moveTo>
              <a:lnTo>
                <a:pt x="1221215"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6312390" y="2915552"/>
        <a:ext cx="61060" cy="61060"/>
      </dsp:txXfrm>
    </dsp:sp>
    <dsp:sp modelId="{9556E484-3DA9-412B-BC17-17DF78F6BB20}">
      <dsp:nvSpPr>
        <dsp:cNvPr id="0" name=""/>
        <dsp:cNvSpPr/>
      </dsp:nvSpPr>
      <dsp:spPr>
        <a:xfrm>
          <a:off x="6691617" y="3011463"/>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科学技术支出</a:t>
          </a:r>
        </a:p>
      </dsp:txBody>
      <dsp:txXfrm>
        <a:off x="6717149" y="3036995"/>
        <a:ext cx="1692418" cy="820677"/>
      </dsp:txXfrm>
    </dsp:sp>
    <dsp:sp modelId="{C15FCB41-D504-42FF-BB7C-438FBF5578DA}">
      <dsp:nvSpPr>
        <dsp:cNvPr id="0" name=""/>
        <dsp:cNvSpPr/>
      </dsp:nvSpPr>
      <dsp:spPr>
        <a:xfrm rot="4249260">
          <a:off x="5281506" y="3434018"/>
          <a:ext cx="2122828" cy="26630"/>
        </a:xfrm>
        <a:custGeom>
          <a:avLst/>
          <a:gdLst/>
          <a:ahLst/>
          <a:cxnLst/>
          <a:rect l="0" t="0" r="0" b="0"/>
          <a:pathLst>
            <a:path>
              <a:moveTo>
                <a:pt x="0" y="13315"/>
              </a:moveTo>
              <a:lnTo>
                <a:pt x="2122828"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zh-CN" altLang="en-US" sz="800" kern="1200"/>
        </a:p>
      </dsp:txBody>
      <dsp:txXfrm>
        <a:off x="6289849" y="3394262"/>
        <a:ext cx="106141" cy="106141"/>
      </dsp:txXfrm>
    </dsp:sp>
    <dsp:sp modelId="{A5F7B360-5C74-458F-9233-44D911DAA66A}">
      <dsp:nvSpPr>
        <dsp:cNvPr id="0" name=""/>
        <dsp:cNvSpPr/>
      </dsp:nvSpPr>
      <dsp:spPr>
        <a:xfrm>
          <a:off x="6691617" y="4013965"/>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卫生健康支出</a:t>
          </a:r>
        </a:p>
      </dsp:txBody>
      <dsp:txXfrm>
        <a:off x="6717149" y="4039497"/>
        <a:ext cx="1692418" cy="820677"/>
      </dsp:txXfrm>
    </dsp:sp>
    <dsp:sp modelId="{5D4623CF-2589-4166-BCD7-64FB3F82E132}">
      <dsp:nvSpPr>
        <dsp:cNvPr id="0" name=""/>
        <dsp:cNvSpPr/>
      </dsp:nvSpPr>
      <dsp:spPr>
        <a:xfrm rot="3907178">
          <a:off x="3073246" y="4687146"/>
          <a:ext cx="1657598" cy="26630"/>
        </a:xfrm>
        <a:custGeom>
          <a:avLst/>
          <a:gdLst/>
          <a:ahLst/>
          <a:cxnLst/>
          <a:rect l="0" t="0" r="0" b="0"/>
          <a:pathLst>
            <a:path>
              <a:moveTo>
                <a:pt x="0" y="13315"/>
              </a:moveTo>
              <a:lnTo>
                <a:pt x="1657598"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zh-CN" altLang="en-US" sz="600" kern="1200"/>
        </a:p>
      </dsp:txBody>
      <dsp:txXfrm>
        <a:off x="3860605" y="4659021"/>
        <a:ext cx="82879" cy="82879"/>
      </dsp:txXfrm>
    </dsp:sp>
    <dsp:sp modelId="{0E1F730A-DC1D-454B-B3FE-8FC4FDEDBADA}">
      <dsp:nvSpPr>
        <dsp:cNvPr id="0" name=""/>
        <dsp:cNvSpPr/>
      </dsp:nvSpPr>
      <dsp:spPr>
        <a:xfrm>
          <a:off x="4250741" y="5016467"/>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政府投资性支出（特点）</a:t>
          </a:r>
        </a:p>
      </dsp:txBody>
      <dsp:txXfrm>
        <a:off x="4276273" y="5041999"/>
        <a:ext cx="1692418" cy="820677"/>
      </dsp:txXfrm>
    </dsp:sp>
    <dsp:sp modelId="{80173159-0FCD-4253-9A59-57884715F50F}">
      <dsp:nvSpPr>
        <dsp:cNvPr id="0" name=""/>
        <dsp:cNvSpPr/>
      </dsp:nvSpPr>
      <dsp:spPr>
        <a:xfrm>
          <a:off x="5994224" y="5439023"/>
          <a:ext cx="697392" cy="26630"/>
        </a:xfrm>
        <a:custGeom>
          <a:avLst/>
          <a:gdLst/>
          <a:ahLst/>
          <a:cxnLst/>
          <a:rect l="0" t="0" r="0" b="0"/>
          <a:pathLst>
            <a:path>
              <a:moveTo>
                <a:pt x="0" y="13315"/>
              </a:moveTo>
              <a:lnTo>
                <a:pt x="69739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6325485" y="5434903"/>
        <a:ext cx="34869" cy="34869"/>
      </dsp:txXfrm>
    </dsp:sp>
    <dsp:sp modelId="{D7AB5DAF-71EB-4E25-AAC4-501B8D5C7049}">
      <dsp:nvSpPr>
        <dsp:cNvPr id="0" name=""/>
        <dsp:cNvSpPr/>
      </dsp:nvSpPr>
      <dsp:spPr>
        <a:xfrm>
          <a:off x="6691617" y="5016467"/>
          <a:ext cx="1743482" cy="8717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zh-CN" altLang="en-US" sz="1900" kern="1200" dirty="0"/>
            <a:t>非营利性、长期性、外部性</a:t>
          </a:r>
        </a:p>
      </dsp:txBody>
      <dsp:txXfrm>
        <a:off x="6717149" y="5041999"/>
        <a:ext cx="1692418" cy="820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55E63-A581-40E4-8746-0B4D374F920C}">
      <dsp:nvSpPr>
        <dsp:cNvPr id="0" name=""/>
        <dsp:cNvSpPr/>
      </dsp:nvSpPr>
      <dsp:spPr>
        <a:xfrm>
          <a:off x="1021359" y="2491694"/>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solidFill>
                <a:srgbClr val="FFC000"/>
              </a:solidFill>
            </a:rPr>
            <a:t>转移性支出</a:t>
          </a:r>
          <a:endParaRPr lang="zh-CN" altLang="en-US" sz="1400" kern="1200" dirty="0"/>
        </a:p>
      </dsp:txBody>
      <dsp:txXfrm>
        <a:off x="1038259" y="2508594"/>
        <a:ext cx="1120200" cy="543200"/>
      </dsp:txXfrm>
    </dsp:sp>
    <dsp:sp modelId="{D55D82F5-FB63-4391-9A3E-4A81FA37DF72}">
      <dsp:nvSpPr>
        <dsp:cNvPr id="0" name=""/>
        <dsp:cNvSpPr/>
      </dsp:nvSpPr>
      <dsp:spPr>
        <a:xfrm rot="17230830">
          <a:off x="1624801" y="2024887"/>
          <a:ext cx="1562718" cy="17626"/>
        </a:xfrm>
        <a:custGeom>
          <a:avLst/>
          <a:gdLst/>
          <a:ahLst/>
          <a:cxnLst/>
          <a:rect l="0" t="0" r="0" b="0"/>
          <a:pathLst>
            <a:path>
              <a:moveTo>
                <a:pt x="0" y="8813"/>
              </a:moveTo>
              <a:lnTo>
                <a:pt x="1562718"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2367092" y="1994632"/>
        <a:ext cx="78135" cy="78135"/>
      </dsp:txXfrm>
    </dsp:sp>
    <dsp:sp modelId="{D9C89CAE-5897-4903-B771-59729432486B}">
      <dsp:nvSpPr>
        <dsp:cNvPr id="0" name=""/>
        <dsp:cNvSpPr/>
      </dsp:nvSpPr>
      <dsp:spPr>
        <a:xfrm>
          <a:off x="2636961" y="998705"/>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社会保障支出（内容）</a:t>
          </a:r>
        </a:p>
      </dsp:txBody>
      <dsp:txXfrm>
        <a:off x="2653861" y="1015605"/>
        <a:ext cx="1120200" cy="543200"/>
      </dsp:txXfrm>
    </dsp:sp>
    <dsp:sp modelId="{45FB1733-1979-4CA8-9FC8-EE704EF80E5D}">
      <dsp:nvSpPr>
        <dsp:cNvPr id="0" name=""/>
        <dsp:cNvSpPr/>
      </dsp:nvSpPr>
      <dsp:spPr>
        <a:xfrm rot="17692822">
          <a:off x="3473184" y="780729"/>
          <a:ext cx="1097154" cy="17626"/>
        </a:xfrm>
        <a:custGeom>
          <a:avLst/>
          <a:gdLst/>
          <a:ahLst/>
          <a:cxnLst/>
          <a:rect l="0" t="0" r="0" b="0"/>
          <a:pathLst>
            <a:path>
              <a:moveTo>
                <a:pt x="0" y="8813"/>
              </a:moveTo>
              <a:lnTo>
                <a:pt x="10971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3994333" y="762114"/>
        <a:ext cx="54857" cy="54857"/>
      </dsp:txXfrm>
    </dsp:sp>
    <dsp:sp modelId="{8F87070F-D4E4-4EDA-9F2B-7AE51FB5E61B}">
      <dsp:nvSpPr>
        <dsp:cNvPr id="0" name=""/>
        <dsp:cNvSpPr/>
      </dsp:nvSpPr>
      <dsp:spPr>
        <a:xfrm>
          <a:off x="4252562" y="3380"/>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社会保险</a:t>
          </a:r>
        </a:p>
      </dsp:txBody>
      <dsp:txXfrm>
        <a:off x="4269462" y="20280"/>
        <a:ext cx="1120200" cy="543200"/>
      </dsp:txXfrm>
    </dsp:sp>
    <dsp:sp modelId="{BA25AEEB-6DF0-4F30-B5CF-342FF896D9A8}">
      <dsp:nvSpPr>
        <dsp:cNvPr id="0" name=""/>
        <dsp:cNvSpPr/>
      </dsp:nvSpPr>
      <dsp:spPr>
        <a:xfrm rot="19457599">
          <a:off x="3737530" y="1112505"/>
          <a:ext cx="568462" cy="17626"/>
        </a:xfrm>
        <a:custGeom>
          <a:avLst/>
          <a:gdLst/>
          <a:ahLst/>
          <a:cxnLst/>
          <a:rect l="0" t="0" r="0" b="0"/>
          <a:pathLst>
            <a:path>
              <a:moveTo>
                <a:pt x="0" y="8813"/>
              </a:moveTo>
              <a:lnTo>
                <a:pt x="568462"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4007550" y="1107106"/>
        <a:ext cx="28423" cy="28423"/>
      </dsp:txXfrm>
    </dsp:sp>
    <dsp:sp modelId="{A050302B-758E-4F68-B060-98156CC4A48C}">
      <dsp:nvSpPr>
        <dsp:cNvPr id="0" name=""/>
        <dsp:cNvSpPr/>
      </dsp:nvSpPr>
      <dsp:spPr>
        <a:xfrm>
          <a:off x="4252562" y="666930"/>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社会救助</a:t>
          </a:r>
        </a:p>
      </dsp:txBody>
      <dsp:txXfrm>
        <a:off x="4269462" y="683830"/>
        <a:ext cx="1120200" cy="543200"/>
      </dsp:txXfrm>
    </dsp:sp>
    <dsp:sp modelId="{5487764D-C574-4DDF-8DE7-958AE20F6FA4}">
      <dsp:nvSpPr>
        <dsp:cNvPr id="0" name=""/>
        <dsp:cNvSpPr/>
      </dsp:nvSpPr>
      <dsp:spPr>
        <a:xfrm rot="2142401">
          <a:off x="3737530" y="1444280"/>
          <a:ext cx="568462" cy="17626"/>
        </a:xfrm>
        <a:custGeom>
          <a:avLst/>
          <a:gdLst/>
          <a:ahLst/>
          <a:cxnLst/>
          <a:rect l="0" t="0" r="0" b="0"/>
          <a:pathLst>
            <a:path>
              <a:moveTo>
                <a:pt x="0" y="8813"/>
              </a:moveTo>
              <a:lnTo>
                <a:pt x="568462"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4007550" y="1438882"/>
        <a:ext cx="28423" cy="28423"/>
      </dsp:txXfrm>
    </dsp:sp>
    <dsp:sp modelId="{B5D6ABC1-A2FB-40A2-8491-96B2EB2FC6F3}">
      <dsp:nvSpPr>
        <dsp:cNvPr id="0" name=""/>
        <dsp:cNvSpPr/>
      </dsp:nvSpPr>
      <dsp:spPr>
        <a:xfrm>
          <a:off x="4252562" y="1330481"/>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社会福利</a:t>
          </a:r>
        </a:p>
      </dsp:txBody>
      <dsp:txXfrm>
        <a:off x="4269462" y="1347381"/>
        <a:ext cx="1120200" cy="543200"/>
      </dsp:txXfrm>
    </dsp:sp>
    <dsp:sp modelId="{98A30A47-0FDC-4815-B877-70B6EDD59F76}">
      <dsp:nvSpPr>
        <dsp:cNvPr id="0" name=""/>
        <dsp:cNvSpPr/>
      </dsp:nvSpPr>
      <dsp:spPr>
        <a:xfrm rot="3907178">
          <a:off x="3473184" y="1776055"/>
          <a:ext cx="1097154" cy="17626"/>
        </a:xfrm>
        <a:custGeom>
          <a:avLst/>
          <a:gdLst/>
          <a:ahLst/>
          <a:cxnLst/>
          <a:rect l="0" t="0" r="0" b="0"/>
          <a:pathLst>
            <a:path>
              <a:moveTo>
                <a:pt x="0" y="8813"/>
              </a:moveTo>
              <a:lnTo>
                <a:pt x="1097154"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3994333" y="1757440"/>
        <a:ext cx="54857" cy="54857"/>
      </dsp:txXfrm>
    </dsp:sp>
    <dsp:sp modelId="{9556E484-3DA9-412B-BC17-17DF78F6BB20}">
      <dsp:nvSpPr>
        <dsp:cNvPr id="0" name=""/>
        <dsp:cNvSpPr/>
      </dsp:nvSpPr>
      <dsp:spPr>
        <a:xfrm>
          <a:off x="4252562" y="1994031"/>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社会优抚</a:t>
          </a:r>
        </a:p>
      </dsp:txBody>
      <dsp:txXfrm>
        <a:off x="4269462" y="2010931"/>
        <a:ext cx="1120200" cy="543200"/>
      </dsp:txXfrm>
    </dsp:sp>
    <dsp:sp modelId="{5D4623CF-2589-4166-BCD7-64FB3F82E132}">
      <dsp:nvSpPr>
        <dsp:cNvPr id="0" name=""/>
        <dsp:cNvSpPr/>
      </dsp:nvSpPr>
      <dsp:spPr>
        <a:xfrm rot="4369170">
          <a:off x="1624801" y="3517875"/>
          <a:ext cx="1562718" cy="17626"/>
        </a:xfrm>
        <a:custGeom>
          <a:avLst/>
          <a:gdLst/>
          <a:ahLst/>
          <a:cxnLst/>
          <a:rect l="0" t="0" r="0" b="0"/>
          <a:pathLst>
            <a:path>
              <a:moveTo>
                <a:pt x="0" y="8813"/>
              </a:moveTo>
              <a:lnTo>
                <a:pt x="1562718" y="88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2367092" y="3487621"/>
        <a:ext cx="78135" cy="78135"/>
      </dsp:txXfrm>
    </dsp:sp>
    <dsp:sp modelId="{0E1F730A-DC1D-454B-B3FE-8FC4FDEDBADA}">
      <dsp:nvSpPr>
        <dsp:cNvPr id="0" name=""/>
        <dsp:cNvSpPr/>
      </dsp:nvSpPr>
      <dsp:spPr>
        <a:xfrm>
          <a:off x="2636961" y="3984683"/>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财政补贴（类型）</a:t>
          </a:r>
        </a:p>
      </dsp:txBody>
      <dsp:txXfrm>
        <a:off x="2653861" y="4001583"/>
        <a:ext cx="1120200" cy="543200"/>
      </dsp:txXfrm>
    </dsp:sp>
    <dsp:sp modelId="{29C0B89B-77E1-485F-BC47-41DB215CEAB3}">
      <dsp:nvSpPr>
        <dsp:cNvPr id="0" name=""/>
        <dsp:cNvSpPr/>
      </dsp:nvSpPr>
      <dsp:spPr>
        <a:xfrm rot="17350740">
          <a:off x="3319218" y="3600819"/>
          <a:ext cx="1405088" cy="17626"/>
        </a:xfrm>
        <a:custGeom>
          <a:avLst/>
          <a:gdLst/>
          <a:ahLst/>
          <a:cxnLst/>
          <a:rect l="0" t="0" r="0" b="0"/>
          <a:pathLst>
            <a:path>
              <a:moveTo>
                <a:pt x="0" y="8813"/>
              </a:moveTo>
              <a:lnTo>
                <a:pt x="1405088"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3986635" y="3574505"/>
        <a:ext cx="70254" cy="70254"/>
      </dsp:txXfrm>
    </dsp:sp>
    <dsp:sp modelId="{9B5699E9-FEBA-48C5-8E14-D7D6961612CE}">
      <dsp:nvSpPr>
        <dsp:cNvPr id="0" name=""/>
        <dsp:cNvSpPr/>
      </dsp:nvSpPr>
      <dsp:spPr>
        <a:xfrm>
          <a:off x="4252562" y="2657582"/>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按财政补贴的项目和形式分</a:t>
          </a:r>
        </a:p>
      </dsp:txBody>
      <dsp:txXfrm>
        <a:off x="4269462" y="2674482"/>
        <a:ext cx="1120200" cy="543200"/>
      </dsp:txXfrm>
    </dsp:sp>
    <dsp:sp modelId="{830DC162-165C-47F6-BCAD-DAB68BE0F274}">
      <dsp:nvSpPr>
        <dsp:cNvPr id="0" name=""/>
        <dsp:cNvSpPr/>
      </dsp:nvSpPr>
      <dsp:spPr>
        <a:xfrm>
          <a:off x="5406563" y="2937269"/>
          <a:ext cx="461600" cy="17626"/>
        </a:xfrm>
        <a:custGeom>
          <a:avLst/>
          <a:gdLst/>
          <a:ahLst/>
          <a:cxnLst/>
          <a:rect l="0" t="0" r="0" b="0"/>
          <a:pathLst>
            <a:path>
              <a:moveTo>
                <a:pt x="0" y="8813"/>
              </a:moveTo>
              <a:lnTo>
                <a:pt x="461600"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5625823" y="2934542"/>
        <a:ext cx="23080" cy="23080"/>
      </dsp:txXfrm>
    </dsp:sp>
    <dsp:sp modelId="{08F8BAF8-A7F0-4374-99B2-3AE441CA7BF2}">
      <dsp:nvSpPr>
        <dsp:cNvPr id="0" name=""/>
        <dsp:cNvSpPr/>
      </dsp:nvSpPr>
      <dsp:spPr>
        <a:xfrm>
          <a:off x="5868163" y="2684672"/>
          <a:ext cx="3355442" cy="5228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价格补贴、企业亏损补贴、外贸补贴、房租补贴、职工生活补贴和财政贴息</a:t>
          </a:r>
        </a:p>
      </dsp:txBody>
      <dsp:txXfrm>
        <a:off x="5883476" y="2699985"/>
        <a:ext cx="3324816" cy="492194"/>
      </dsp:txXfrm>
    </dsp:sp>
    <dsp:sp modelId="{ADB4A95C-4834-4A9E-BDA0-7868EB119A5A}">
      <dsp:nvSpPr>
        <dsp:cNvPr id="0" name=""/>
        <dsp:cNvSpPr/>
      </dsp:nvSpPr>
      <dsp:spPr>
        <a:xfrm rot="18289469">
          <a:off x="3617604" y="3932594"/>
          <a:ext cx="808315" cy="17626"/>
        </a:xfrm>
        <a:custGeom>
          <a:avLst/>
          <a:gdLst/>
          <a:ahLst/>
          <a:cxnLst/>
          <a:rect l="0" t="0" r="0" b="0"/>
          <a:pathLst>
            <a:path>
              <a:moveTo>
                <a:pt x="0" y="8813"/>
              </a:moveTo>
              <a:lnTo>
                <a:pt x="808315"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4001554" y="3921200"/>
        <a:ext cx="40415" cy="40415"/>
      </dsp:txXfrm>
    </dsp:sp>
    <dsp:sp modelId="{B4367757-82CF-4FFC-AFB2-8B4CF3BA7865}">
      <dsp:nvSpPr>
        <dsp:cNvPr id="0" name=""/>
        <dsp:cNvSpPr/>
      </dsp:nvSpPr>
      <dsp:spPr>
        <a:xfrm>
          <a:off x="4252562" y="3321132"/>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按财政补贴的环节分</a:t>
          </a:r>
        </a:p>
      </dsp:txBody>
      <dsp:txXfrm>
        <a:off x="4269462" y="3338032"/>
        <a:ext cx="1120200" cy="543200"/>
      </dsp:txXfrm>
    </dsp:sp>
    <dsp:sp modelId="{9D240A66-819C-4791-B421-C441DC304F9D}">
      <dsp:nvSpPr>
        <dsp:cNvPr id="0" name=""/>
        <dsp:cNvSpPr/>
      </dsp:nvSpPr>
      <dsp:spPr>
        <a:xfrm>
          <a:off x="5406563" y="3600819"/>
          <a:ext cx="461600" cy="17626"/>
        </a:xfrm>
        <a:custGeom>
          <a:avLst/>
          <a:gdLst/>
          <a:ahLst/>
          <a:cxnLst/>
          <a:rect l="0" t="0" r="0" b="0"/>
          <a:pathLst>
            <a:path>
              <a:moveTo>
                <a:pt x="0" y="8813"/>
              </a:moveTo>
              <a:lnTo>
                <a:pt x="461600"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5625823" y="3598093"/>
        <a:ext cx="23080" cy="23080"/>
      </dsp:txXfrm>
    </dsp:sp>
    <dsp:sp modelId="{1A38AB43-79F8-46E0-8157-531BAAB1CC08}">
      <dsp:nvSpPr>
        <dsp:cNvPr id="0" name=""/>
        <dsp:cNvSpPr/>
      </dsp:nvSpPr>
      <dsp:spPr>
        <a:xfrm>
          <a:off x="5868163" y="3321132"/>
          <a:ext cx="3127977"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生产、流通、分配和消费环节补贴</a:t>
          </a:r>
        </a:p>
      </dsp:txBody>
      <dsp:txXfrm>
        <a:off x="5885063" y="3338032"/>
        <a:ext cx="3094177" cy="543200"/>
      </dsp:txXfrm>
    </dsp:sp>
    <dsp:sp modelId="{00289A16-848A-4725-900E-05A8CBCB9131}">
      <dsp:nvSpPr>
        <dsp:cNvPr id="0" name=""/>
        <dsp:cNvSpPr/>
      </dsp:nvSpPr>
      <dsp:spPr>
        <a:xfrm>
          <a:off x="3790962" y="4264370"/>
          <a:ext cx="461600" cy="17626"/>
        </a:xfrm>
        <a:custGeom>
          <a:avLst/>
          <a:gdLst/>
          <a:ahLst/>
          <a:cxnLst/>
          <a:rect l="0" t="0" r="0" b="0"/>
          <a:pathLst>
            <a:path>
              <a:moveTo>
                <a:pt x="0" y="8813"/>
              </a:moveTo>
              <a:lnTo>
                <a:pt x="461600"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4010222" y="4261643"/>
        <a:ext cx="23080" cy="23080"/>
      </dsp:txXfrm>
    </dsp:sp>
    <dsp:sp modelId="{ADA73A49-768A-4A8A-B330-7D5B9F291142}">
      <dsp:nvSpPr>
        <dsp:cNvPr id="0" name=""/>
        <dsp:cNvSpPr/>
      </dsp:nvSpPr>
      <dsp:spPr>
        <a:xfrm>
          <a:off x="4252562" y="3984683"/>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按财政补贴的经济性质分</a:t>
          </a:r>
        </a:p>
      </dsp:txBody>
      <dsp:txXfrm>
        <a:off x="4269462" y="4001583"/>
        <a:ext cx="1120200" cy="543200"/>
      </dsp:txXfrm>
    </dsp:sp>
    <dsp:sp modelId="{3A8F6157-335E-42DD-96D5-984F334D2378}">
      <dsp:nvSpPr>
        <dsp:cNvPr id="0" name=""/>
        <dsp:cNvSpPr/>
      </dsp:nvSpPr>
      <dsp:spPr>
        <a:xfrm>
          <a:off x="5406563" y="4264370"/>
          <a:ext cx="461600" cy="17626"/>
        </a:xfrm>
        <a:custGeom>
          <a:avLst/>
          <a:gdLst/>
          <a:ahLst/>
          <a:cxnLst/>
          <a:rect l="0" t="0" r="0" b="0"/>
          <a:pathLst>
            <a:path>
              <a:moveTo>
                <a:pt x="0" y="8813"/>
              </a:moveTo>
              <a:lnTo>
                <a:pt x="461600"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5625823" y="4261643"/>
        <a:ext cx="23080" cy="23080"/>
      </dsp:txXfrm>
    </dsp:sp>
    <dsp:sp modelId="{68BE21C1-89CA-42C6-AC35-0E494E35DF9E}">
      <dsp:nvSpPr>
        <dsp:cNvPr id="0" name=""/>
        <dsp:cNvSpPr/>
      </dsp:nvSpPr>
      <dsp:spPr>
        <a:xfrm>
          <a:off x="5868163" y="3984683"/>
          <a:ext cx="2068904"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生产补贴和生活补贴</a:t>
          </a:r>
        </a:p>
      </dsp:txBody>
      <dsp:txXfrm>
        <a:off x="5885063" y="4001583"/>
        <a:ext cx="2035104" cy="543200"/>
      </dsp:txXfrm>
    </dsp:sp>
    <dsp:sp modelId="{C2B696D6-F4AC-4E63-80AF-9EF6043E9C7E}">
      <dsp:nvSpPr>
        <dsp:cNvPr id="0" name=""/>
        <dsp:cNvSpPr/>
      </dsp:nvSpPr>
      <dsp:spPr>
        <a:xfrm rot="3310531">
          <a:off x="3617604" y="4596145"/>
          <a:ext cx="808315" cy="17626"/>
        </a:xfrm>
        <a:custGeom>
          <a:avLst/>
          <a:gdLst/>
          <a:ahLst/>
          <a:cxnLst/>
          <a:rect l="0" t="0" r="0" b="0"/>
          <a:pathLst>
            <a:path>
              <a:moveTo>
                <a:pt x="0" y="8813"/>
              </a:moveTo>
              <a:lnTo>
                <a:pt x="808315"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4001554" y="4584751"/>
        <a:ext cx="40415" cy="40415"/>
      </dsp:txXfrm>
    </dsp:sp>
    <dsp:sp modelId="{E980EB00-E5D4-457A-A2C6-8B6DCBCA14CC}">
      <dsp:nvSpPr>
        <dsp:cNvPr id="0" name=""/>
        <dsp:cNvSpPr/>
      </dsp:nvSpPr>
      <dsp:spPr>
        <a:xfrm>
          <a:off x="4252562" y="4648233"/>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按财政补贴的内容分</a:t>
          </a:r>
        </a:p>
      </dsp:txBody>
      <dsp:txXfrm>
        <a:off x="4269462" y="4665133"/>
        <a:ext cx="1120200" cy="543200"/>
      </dsp:txXfrm>
    </dsp:sp>
    <dsp:sp modelId="{89595A9E-1FEB-4EAB-B800-085B89A736D4}">
      <dsp:nvSpPr>
        <dsp:cNvPr id="0" name=""/>
        <dsp:cNvSpPr/>
      </dsp:nvSpPr>
      <dsp:spPr>
        <a:xfrm>
          <a:off x="5406563" y="4927920"/>
          <a:ext cx="461600" cy="17626"/>
        </a:xfrm>
        <a:custGeom>
          <a:avLst/>
          <a:gdLst/>
          <a:ahLst/>
          <a:cxnLst/>
          <a:rect l="0" t="0" r="0" b="0"/>
          <a:pathLst>
            <a:path>
              <a:moveTo>
                <a:pt x="0" y="8813"/>
              </a:moveTo>
              <a:lnTo>
                <a:pt x="461600"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5625823" y="4925194"/>
        <a:ext cx="23080" cy="23080"/>
      </dsp:txXfrm>
    </dsp:sp>
    <dsp:sp modelId="{39D62FB0-9370-4C5A-A00B-5A2EE7185967}">
      <dsp:nvSpPr>
        <dsp:cNvPr id="0" name=""/>
        <dsp:cNvSpPr/>
      </dsp:nvSpPr>
      <dsp:spPr>
        <a:xfrm>
          <a:off x="5868163" y="4648233"/>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现金补贴和实物补贴</a:t>
          </a:r>
        </a:p>
      </dsp:txBody>
      <dsp:txXfrm>
        <a:off x="5885063" y="4665133"/>
        <a:ext cx="1120200" cy="543200"/>
      </dsp:txXfrm>
    </dsp:sp>
    <dsp:sp modelId="{F82D44C9-B8AC-48FB-BA80-1045B334AC32}">
      <dsp:nvSpPr>
        <dsp:cNvPr id="0" name=""/>
        <dsp:cNvSpPr/>
      </dsp:nvSpPr>
      <dsp:spPr>
        <a:xfrm rot="4249260">
          <a:off x="3319218" y="4927920"/>
          <a:ext cx="1405088" cy="17626"/>
        </a:xfrm>
        <a:custGeom>
          <a:avLst/>
          <a:gdLst/>
          <a:ahLst/>
          <a:cxnLst/>
          <a:rect l="0" t="0" r="0" b="0"/>
          <a:pathLst>
            <a:path>
              <a:moveTo>
                <a:pt x="0" y="8813"/>
              </a:moveTo>
              <a:lnTo>
                <a:pt x="1405088"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3986635" y="4901606"/>
        <a:ext cx="70254" cy="70254"/>
      </dsp:txXfrm>
    </dsp:sp>
    <dsp:sp modelId="{9CBA275B-A733-44EE-8563-870398D60267}">
      <dsp:nvSpPr>
        <dsp:cNvPr id="0" name=""/>
        <dsp:cNvSpPr/>
      </dsp:nvSpPr>
      <dsp:spPr>
        <a:xfrm>
          <a:off x="4252562" y="5311784"/>
          <a:ext cx="1154000"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按世界贸易组织的方法分</a:t>
          </a:r>
        </a:p>
      </dsp:txBody>
      <dsp:txXfrm>
        <a:off x="4269462" y="5328684"/>
        <a:ext cx="1120200" cy="543200"/>
      </dsp:txXfrm>
    </dsp:sp>
    <dsp:sp modelId="{496D118A-7A06-48B7-AD0A-EF5258C54AD2}">
      <dsp:nvSpPr>
        <dsp:cNvPr id="0" name=""/>
        <dsp:cNvSpPr/>
      </dsp:nvSpPr>
      <dsp:spPr>
        <a:xfrm>
          <a:off x="5406563" y="5591471"/>
          <a:ext cx="461600" cy="17626"/>
        </a:xfrm>
        <a:custGeom>
          <a:avLst/>
          <a:gdLst/>
          <a:ahLst/>
          <a:cxnLst/>
          <a:rect l="0" t="0" r="0" b="0"/>
          <a:pathLst>
            <a:path>
              <a:moveTo>
                <a:pt x="0" y="8813"/>
              </a:moveTo>
              <a:lnTo>
                <a:pt x="461600" y="88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5625823" y="5588744"/>
        <a:ext cx="23080" cy="23080"/>
      </dsp:txXfrm>
    </dsp:sp>
    <dsp:sp modelId="{6C57EC54-83F5-406F-A3F0-2244CD4E44F7}">
      <dsp:nvSpPr>
        <dsp:cNvPr id="0" name=""/>
        <dsp:cNvSpPr/>
      </dsp:nvSpPr>
      <dsp:spPr>
        <a:xfrm>
          <a:off x="5868163" y="5311784"/>
          <a:ext cx="2940244" cy="577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kern="1200" dirty="0"/>
            <a:t>禁止性补贴、可诉性补贴和不可诉性补贴</a:t>
          </a:r>
        </a:p>
      </dsp:txBody>
      <dsp:txXfrm>
        <a:off x="5885063" y="5328684"/>
        <a:ext cx="2906444" cy="54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2023/7/5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016909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387886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879297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675276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3054384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624252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755270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286014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148442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2287870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67906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541491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872067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322193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59689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4149071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2886026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2817740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1728428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51071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158400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2023/7/5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2023/7/5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2023/7/5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2023/7/5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8" name="图片 7">
            <a:extLst>
              <a:ext uri="{FF2B5EF4-FFF2-40B4-BE49-F238E27FC236}">
                <a16:creationId xmlns:a16="http://schemas.microsoft.com/office/drawing/2014/main" id="{F3EF7722-35FD-47C7-8BD7-F05B5AB06C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5388" y="1659562"/>
            <a:ext cx="8595613" cy="2662359"/>
          </a:xfrm>
          <a:prstGeom prst="rect">
            <a:avLst/>
          </a:prstGeom>
        </p:spPr>
      </p:pic>
    </p:spTree>
    <p:extLst>
      <p:ext uri="{BB962C8B-B14F-4D97-AF65-F5344CB8AC3E}">
        <p14:creationId xmlns:p14="http://schemas.microsoft.com/office/powerpoint/2010/main" val="2988879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54711" y="942453"/>
            <a:ext cx="7788910" cy="4708981"/>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2017 </a:t>
            </a:r>
            <a:r>
              <a:rPr lang="zh-CN" altLang="en-US" sz="2400" dirty="0">
                <a:solidFill>
                  <a:schemeClr val="bg1"/>
                </a:solidFill>
              </a:rPr>
              <a:t>年真题</a:t>
            </a:r>
            <a:r>
              <a:rPr lang="en-US" altLang="zh-CN" sz="2400" dirty="0">
                <a:solidFill>
                  <a:schemeClr val="bg1"/>
                </a:solidFill>
              </a:rPr>
              <a:t>】</a:t>
            </a:r>
            <a:r>
              <a:rPr lang="zh-CN" altLang="en-US" sz="2400" dirty="0">
                <a:solidFill>
                  <a:schemeClr val="bg1"/>
                </a:solidFill>
              </a:rPr>
              <a:t>我国财政支出 </a:t>
            </a:r>
            <a:r>
              <a:rPr lang="en-US" altLang="zh-CN" sz="2400" dirty="0">
                <a:solidFill>
                  <a:schemeClr val="bg1"/>
                </a:solidFill>
              </a:rPr>
              <a:t>2015 </a:t>
            </a:r>
            <a:r>
              <a:rPr lang="zh-CN" altLang="en-US" sz="2400" dirty="0">
                <a:solidFill>
                  <a:schemeClr val="bg1"/>
                </a:solidFill>
              </a:rPr>
              <a:t>年为 </a:t>
            </a:r>
            <a:r>
              <a:rPr lang="en-US" altLang="zh-CN" sz="2400" dirty="0">
                <a:solidFill>
                  <a:schemeClr val="bg1"/>
                </a:solidFill>
              </a:rPr>
              <a:t>175768 </a:t>
            </a:r>
            <a:r>
              <a:rPr lang="zh-CN" altLang="en-US" sz="2400" dirty="0">
                <a:solidFill>
                  <a:schemeClr val="bg1"/>
                </a:solidFill>
              </a:rPr>
              <a:t>亿元，</a:t>
            </a:r>
            <a:r>
              <a:rPr lang="en-US" altLang="zh-CN" sz="2400" dirty="0">
                <a:solidFill>
                  <a:schemeClr val="bg1"/>
                </a:solidFill>
              </a:rPr>
              <a:t>2016 </a:t>
            </a:r>
            <a:r>
              <a:rPr lang="zh-CN" altLang="en-US" sz="2400" dirty="0">
                <a:solidFill>
                  <a:schemeClr val="bg1"/>
                </a:solidFill>
              </a:rPr>
              <a:t>年为 </a:t>
            </a:r>
            <a:r>
              <a:rPr lang="en-US" altLang="zh-CN" sz="2400" dirty="0">
                <a:solidFill>
                  <a:schemeClr val="bg1"/>
                </a:solidFill>
              </a:rPr>
              <a:t>187841 </a:t>
            </a:r>
            <a:r>
              <a:rPr lang="zh-CN" altLang="en-US" sz="2400" dirty="0">
                <a:solidFill>
                  <a:schemeClr val="bg1"/>
                </a:solidFill>
              </a:rPr>
              <a:t>亿元，</a:t>
            </a:r>
            <a:r>
              <a:rPr lang="en-US" altLang="zh-CN" sz="2400" dirty="0">
                <a:solidFill>
                  <a:schemeClr val="bg1"/>
                </a:solidFill>
              </a:rPr>
              <a:t>2016 </a:t>
            </a:r>
            <a:r>
              <a:rPr lang="zh-CN" altLang="en-US" sz="2400" dirty="0">
                <a:solidFill>
                  <a:schemeClr val="bg1"/>
                </a:solidFill>
              </a:rPr>
              <a:t>年财政支出增长率是</a:t>
            </a:r>
            <a:r>
              <a:rPr lang="en-US" altLang="zh-CN" sz="2400" dirty="0">
                <a:solidFill>
                  <a:schemeClr val="bg1"/>
                </a:solidFill>
              </a:rPr>
              <a:t>(     )</a:t>
            </a:r>
            <a:r>
              <a:rPr lang="zh-CN" altLang="en-US" sz="2400" dirty="0">
                <a:solidFill>
                  <a:schemeClr val="bg1"/>
                </a:solidFill>
              </a:rPr>
              <a:t>。</a:t>
            </a:r>
          </a:p>
          <a:p>
            <a:pPr fontAlgn="base" latinLnBrk="1">
              <a:lnSpc>
                <a:spcPct val="150000"/>
              </a:lnSpc>
            </a:pPr>
            <a:r>
              <a:rPr lang="en-US" altLang="zh-CN" sz="2400" dirty="0">
                <a:solidFill>
                  <a:schemeClr val="bg1"/>
                </a:solidFill>
              </a:rPr>
              <a:t>A. 6.43%</a:t>
            </a:r>
          </a:p>
          <a:p>
            <a:pPr fontAlgn="base" latinLnBrk="1">
              <a:lnSpc>
                <a:spcPct val="150000"/>
              </a:lnSpc>
            </a:pPr>
            <a:r>
              <a:rPr lang="en-US" altLang="zh-CN" sz="2400" dirty="0">
                <a:solidFill>
                  <a:schemeClr val="bg1"/>
                </a:solidFill>
              </a:rPr>
              <a:t>B. 6.87%</a:t>
            </a:r>
          </a:p>
          <a:p>
            <a:pPr fontAlgn="base" latinLnBrk="1">
              <a:lnSpc>
                <a:spcPct val="150000"/>
              </a:lnSpc>
            </a:pPr>
            <a:r>
              <a:rPr lang="en-US" altLang="zh-CN" sz="2400" dirty="0">
                <a:solidFill>
                  <a:schemeClr val="bg1"/>
                </a:solidFill>
              </a:rPr>
              <a:t>C. 6.47%</a:t>
            </a:r>
          </a:p>
          <a:p>
            <a:pPr fontAlgn="base" latinLnBrk="1">
              <a:lnSpc>
                <a:spcPct val="150000"/>
              </a:lnSpc>
            </a:pPr>
            <a:r>
              <a:rPr lang="en-US" altLang="zh-CN" sz="2400" dirty="0">
                <a:solidFill>
                  <a:schemeClr val="bg1"/>
                </a:solidFill>
              </a:rPr>
              <a:t>D. 6.83%</a:t>
            </a: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1991763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415498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a:t>
            </a:r>
            <a:r>
              <a:rPr lang="zh-CN" altLang="en-US" sz="2400" dirty="0">
                <a:solidFill>
                  <a:schemeClr val="bg1"/>
                </a:solidFill>
              </a:rPr>
              <a:t>例题：</a:t>
            </a:r>
            <a:r>
              <a:rPr lang="en-US" altLang="zh-CN" sz="2400" dirty="0">
                <a:solidFill>
                  <a:schemeClr val="bg1"/>
                </a:solidFill>
              </a:rPr>
              <a:t>2016 </a:t>
            </a:r>
            <a:r>
              <a:rPr lang="zh-CN" altLang="en-US" sz="2400" dirty="0">
                <a:solidFill>
                  <a:schemeClr val="bg1"/>
                </a:solidFill>
              </a:rPr>
              <a:t>年单选题</a:t>
            </a:r>
            <a:r>
              <a:rPr lang="en-US" altLang="zh-CN" sz="2400" dirty="0">
                <a:solidFill>
                  <a:schemeClr val="bg1"/>
                </a:solidFill>
              </a:rPr>
              <a:t>】</a:t>
            </a:r>
            <a:r>
              <a:rPr lang="zh-CN" altLang="en-US" sz="2400" dirty="0">
                <a:solidFill>
                  <a:schemeClr val="bg1"/>
                </a:solidFill>
              </a:rPr>
              <a:t>下列财政指标中，属于反映财政支出增长额与国内生产总值增长额之间关系的是</a:t>
            </a:r>
            <a:r>
              <a:rPr lang="en-US" altLang="zh-CN" sz="2400" dirty="0">
                <a:solidFill>
                  <a:schemeClr val="bg1"/>
                </a:solidFill>
              </a:rPr>
              <a:t>(     )</a:t>
            </a:r>
          </a:p>
          <a:p>
            <a:pPr fontAlgn="base" latinLnBrk="1">
              <a:lnSpc>
                <a:spcPct val="150000"/>
              </a:lnSpc>
            </a:pPr>
            <a:r>
              <a:rPr lang="en-US" altLang="zh-CN" sz="2400" dirty="0">
                <a:solidFill>
                  <a:schemeClr val="bg1"/>
                </a:solidFill>
              </a:rPr>
              <a:t>A.</a:t>
            </a:r>
            <a:r>
              <a:rPr lang="zh-CN" altLang="en-US" sz="2400" dirty="0">
                <a:solidFill>
                  <a:schemeClr val="bg1"/>
                </a:solidFill>
              </a:rPr>
              <a:t>财政支出增长的边际倾向</a:t>
            </a:r>
          </a:p>
          <a:p>
            <a:pPr fontAlgn="base" latinLnBrk="1">
              <a:lnSpc>
                <a:spcPct val="150000"/>
              </a:lnSpc>
            </a:pPr>
            <a:r>
              <a:rPr lang="en-US" altLang="zh-CN" sz="2400" dirty="0">
                <a:solidFill>
                  <a:schemeClr val="bg1"/>
                </a:solidFill>
              </a:rPr>
              <a:t>B.</a:t>
            </a:r>
            <a:r>
              <a:rPr lang="zh-CN" altLang="en-US" sz="2400" dirty="0">
                <a:solidFill>
                  <a:schemeClr val="bg1"/>
                </a:solidFill>
              </a:rPr>
              <a:t>财政支出增长的弹性系数</a:t>
            </a:r>
          </a:p>
          <a:p>
            <a:pPr fontAlgn="base" latinLnBrk="1">
              <a:lnSpc>
                <a:spcPct val="150000"/>
              </a:lnSpc>
            </a:pPr>
            <a:r>
              <a:rPr lang="en-US" altLang="zh-CN" sz="2400" dirty="0">
                <a:solidFill>
                  <a:schemeClr val="bg1"/>
                </a:solidFill>
              </a:rPr>
              <a:t>C.</a:t>
            </a:r>
            <a:r>
              <a:rPr lang="zh-CN" altLang="en-US" sz="2400" dirty="0">
                <a:solidFill>
                  <a:schemeClr val="bg1"/>
                </a:solidFill>
              </a:rPr>
              <a:t>财政支出增长率</a:t>
            </a:r>
          </a:p>
          <a:p>
            <a:pPr fontAlgn="base" latinLnBrk="1">
              <a:lnSpc>
                <a:spcPct val="150000"/>
              </a:lnSpc>
            </a:pPr>
            <a:r>
              <a:rPr lang="en-US" altLang="zh-CN" sz="2400" dirty="0">
                <a:solidFill>
                  <a:schemeClr val="bg1"/>
                </a:solidFill>
              </a:rPr>
              <a:t>D.</a:t>
            </a:r>
            <a:r>
              <a:rPr lang="zh-CN" altLang="en-US" sz="2400" dirty="0">
                <a:solidFill>
                  <a:schemeClr val="bg1"/>
                </a:solidFill>
              </a:rPr>
              <a:t>财政支出超支率</a:t>
            </a:r>
          </a:p>
          <a:p>
            <a:pPr fontAlgn="base" latinLnBrk="1"/>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2354393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9363592" cy="3350404"/>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三、财政支出规模增长的</a:t>
            </a:r>
            <a:r>
              <a:rPr lang="zh-CN" altLang="en-US" sz="2400" dirty="0">
                <a:solidFill>
                  <a:srgbClr val="FFC000"/>
                </a:solidFill>
              </a:rPr>
              <a:t>理论解释</a:t>
            </a:r>
            <a:r>
              <a:rPr lang="zh-CN" altLang="en-US" sz="2400" dirty="0">
                <a:solidFill>
                  <a:schemeClr val="bg1"/>
                </a:solidFill>
              </a:rPr>
              <a:t>（重点）</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、政府活动扩张法则：瓦格纳认为随着工业化进程和经济发展增加了对政府活动的需求，政府职能不断扩大以及政府活动持续增加，最后导致财政支出规模不断扩大。</a:t>
            </a:r>
          </a:p>
          <a:p>
            <a:pPr>
              <a:lnSpc>
                <a:spcPct val="150000"/>
              </a:lnSpc>
            </a:pPr>
            <a:r>
              <a:rPr lang="en-US" altLang="zh-CN" sz="2400" dirty="0">
                <a:solidFill>
                  <a:schemeClr val="bg1"/>
                </a:solidFill>
              </a:rPr>
              <a:t>2</a:t>
            </a:r>
            <a:r>
              <a:rPr lang="zh-CN" altLang="en-US" sz="2400" dirty="0">
                <a:solidFill>
                  <a:schemeClr val="bg1"/>
                </a:solidFill>
              </a:rPr>
              <a:t>、梯度渐进增长理论：皮考克和魏斯曼（阶梯式，非连续）</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）内在原因：公众容忍税收负担是财政支出最高限度</a:t>
            </a:r>
          </a:p>
        </p:txBody>
      </p:sp>
    </p:spTree>
    <p:extLst>
      <p:ext uri="{BB962C8B-B14F-4D97-AF65-F5344CB8AC3E}">
        <p14:creationId xmlns:p14="http://schemas.microsoft.com/office/powerpoint/2010/main" val="170240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704021" cy="4893647"/>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）外在原因</a:t>
            </a:r>
            <a:endParaRPr lang="en-US" altLang="zh-CN" sz="2400" dirty="0">
              <a:solidFill>
                <a:schemeClr val="bg1"/>
              </a:solidFill>
            </a:endParaRPr>
          </a:p>
          <a:p>
            <a:pPr>
              <a:lnSpc>
                <a:spcPct val="150000"/>
              </a:lnSpc>
            </a:pPr>
            <a:r>
              <a:rPr lang="en-US" altLang="zh-CN" sz="2400" dirty="0">
                <a:solidFill>
                  <a:schemeClr val="bg1"/>
                </a:solidFill>
              </a:rPr>
              <a:t>3</a:t>
            </a:r>
            <a:r>
              <a:rPr lang="zh-CN" altLang="en-US" sz="2400" dirty="0">
                <a:solidFill>
                  <a:schemeClr val="bg1"/>
                </a:solidFill>
              </a:rPr>
              <a:t>、经济发展阶段增长理论：马斯格雷夫</a:t>
            </a:r>
            <a:endParaRPr lang="en-US" altLang="zh-CN" sz="2400" dirty="0">
              <a:solidFill>
                <a:schemeClr val="bg1"/>
              </a:solidFill>
            </a:endParaRPr>
          </a:p>
          <a:p>
            <a:pPr>
              <a:lnSpc>
                <a:spcPct val="150000"/>
              </a:lnSpc>
            </a:pPr>
            <a:r>
              <a:rPr lang="zh-CN" altLang="en-US" sz="2400" dirty="0">
                <a:solidFill>
                  <a:schemeClr val="bg1"/>
                </a:solidFill>
              </a:rPr>
              <a:t>财政支出数量的变化，是随着不同时期财政支出作用的变化而变化的（初、中、成熟）。</a:t>
            </a:r>
            <a:endParaRPr lang="en-US" altLang="zh-CN" sz="2400" dirty="0">
              <a:solidFill>
                <a:schemeClr val="bg1"/>
              </a:solidFill>
            </a:endParaRPr>
          </a:p>
          <a:p>
            <a:pPr>
              <a:lnSpc>
                <a:spcPct val="150000"/>
              </a:lnSpc>
            </a:pPr>
            <a:r>
              <a:rPr lang="en-US" altLang="zh-CN" sz="2400" dirty="0">
                <a:solidFill>
                  <a:schemeClr val="bg1"/>
                </a:solidFill>
              </a:rPr>
              <a:t>4</a:t>
            </a:r>
            <a:r>
              <a:rPr lang="zh-CN" altLang="en-US" sz="2400" dirty="0">
                <a:solidFill>
                  <a:schemeClr val="bg1"/>
                </a:solidFill>
              </a:rPr>
              <a:t>、非均衡增长理论：鲍莫尔对财政支出增长原因作出解释</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）进步部门（技术决定）；</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）非进步部门（劳动决定）生产率低支出快。</a:t>
            </a:r>
          </a:p>
          <a:p>
            <a:pPr>
              <a:lnSpc>
                <a:spcPct val="150000"/>
              </a:lnSpc>
            </a:pPr>
            <a:endParaRPr lang="zh-CN" altLang="en-US" sz="2400" dirty="0">
              <a:solidFill>
                <a:schemeClr val="bg1"/>
              </a:solidFill>
            </a:endParaRP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3444137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3231654"/>
          </a:xfrm>
          <a:prstGeom prst="rect">
            <a:avLst/>
          </a:prstGeom>
          <a:noFill/>
        </p:spPr>
        <p:txBody>
          <a:bodyPr wrap="square" rtlCol="0" anchor="t">
            <a:spAutoFit/>
          </a:bodyPr>
          <a:lstStyle/>
          <a:p>
            <a:pPr>
              <a:lnSpc>
                <a:spcPct val="150000"/>
              </a:lnSpc>
            </a:pPr>
            <a:r>
              <a:rPr lang="en-US" altLang="zh-CN" sz="2400" dirty="0">
                <a:solidFill>
                  <a:schemeClr val="bg1"/>
                </a:solidFill>
              </a:rPr>
              <a:t>5</a:t>
            </a:r>
            <a:r>
              <a:rPr lang="zh-CN" altLang="en-US" sz="2400" dirty="0">
                <a:solidFill>
                  <a:schemeClr val="bg1"/>
                </a:solidFill>
              </a:rPr>
              <a:t>、公共选择学派的解释：</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）选民</a:t>
            </a:r>
            <a:r>
              <a:rPr lang="zh-CN" altLang="en-US" sz="2400" dirty="0">
                <a:solidFill>
                  <a:srgbClr val="FFC000"/>
                </a:solidFill>
              </a:rPr>
              <a:t>“财政幻觉”</a:t>
            </a:r>
            <a:r>
              <a:rPr lang="zh-CN" altLang="en-US" sz="2400" dirty="0">
                <a:solidFill>
                  <a:schemeClr val="bg1"/>
                </a:solidFill>
              </a:rPr>
              <a:t>（重点）；</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）政治家倾向大的支出来争取选民；</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）官僚机构掌握着更精确成本信息；</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）公共利益很难界定</a:t>
            </a:r>
          </a:p>
          <a:p>
            <a:pPr fontAlgn="base" latinLnBrk="1"/>
            <a:endParaRPr lang="zh-CN" altLang="en-US" sz="2400" dirty="0">
              <a:solidFill>
                <a:schemeClr val="bg1"/>
              </a:solidFill>
            </a:endParaRPr>
          </a:p>
        </p:txBody>
      </p:sp>
    </p:spTree>
    <p:extLst>
      <p:ext uri="{BB962C8B-B14F-4D97-AF65-F5344CB8AC3E}">
        <p14:creationId xmlns:p14="http://schemas.microsoft.com/office/powerpoint/2010/main" val="329161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9363592" cy="4455835"/>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四、影响财政支出规模的主要因素</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、经济发展因素</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、政治因素</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）社会政治局面的稳定状态</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）政治体制结构和政府行政效率</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）政府活动范围</a:t>
            </a:r>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、经济体制和经济制度因素</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、社会因素</a:t>
            </a:r>
          </a:p>
        </p:txBody>
      </p:sp>
    </p:spTree>
    <p:extLst>
      <p:ext uri="{BB962C8B-B14F-4D97-AF65-F5344CB8AC3E}">
        <p14:creationId xmlns:p14="http://schemas.microsoft.com/office/powerpoint/2010/main" val="2601033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7" y="942453"/>
            <a:ext cx="9056907" cy="50098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第三节  财政支出效益分析</a:t>
            </a:r>
            <a:endParaRPr lang="en-US" altLang="zh-CN" sz="2400" dirty="0">
              <a:solidFill>
                <a:schemeClr val="bg1"/>
              </a:solidFill>
            </a:endParaRPr>
          </a:p>
          <a:p>
            <a:pPr fontAlgn="base" latinLnBrk="1">
              <a:lnSpc>
                <a:spcPct val="150000"/>
              </a:lnSpc>
            </a:pPr>
            <a:r>
              <a:rPr lang="zh-CN" altLang="en-US" sz="2400" dirty="0">
                <a:solidFill>
                  <a:schemeClr val="bg1"/>
                </a:solidFill>
              </a:rPr>
              <a:t>一、财政支出效益的含义</a:t>
            </a:r>
            <a:endParaRPr lang="en-US" altLang="zh-CN" sz="2400" dirty="0">
              <a:solidFill>
                <a:schemeClr val="bg1"/>
              </a:solidFill>
            </a:endParaRPr>
          </a:p>
          <a:p>
            <a:pPr fontAlgn="base" latinLnBrk="1">
              <a:lnSpc>
                <a:spcPct val="150000"/>
              </a:lnSpc>
            </a:pPr>
            <a:r>
              <a:rPr lang="zh-CN" altLang="en-US" sz="2400" dirty="0">
                <a:solidFill>
                  <a:schemeClr val="bg1"/>
                </a:solidFill>
              </a:rPr>
              <a:t>财政支出效益是指政府为满足社会共同需要进行的财力分配与所取得的社会实际效益之间的比例关系。</a:t>
            </a:r>
            <a:endParaRPr lang="en-US" altLang="zh-CN" sz="2400" dirty="0">
              <a:solidFill>
                <a:schemeClr val="bg1"/>
              </a:solidFill>
            </a:endParaRPr>
          </a:p>
          <a:p>
            <a:pPr fontAlgn="base" latinLnBrk="1">
              <a:lnSpc>
                <a:spcPct val="150000"/>
              </a:lnSpc>
            </a:pPr>
            <a:r>
              <a:rPr lang="zh-CN" altLang="en-US" sz="2400" dirty="0">
                <a:solidFill>
                  <a:schemeClr val="bg1"/>
                </a:solidFill>
              </a:rPr>
              <a:t>二、政府财政支出效益分析与微观经济组织生产经营支出效益分析的区别</a:t>
            </a:r>
            <a:endParaRPr lang="en-US" altLang="zh-CN" sz="2400" dirty="0">
              <a:solidFill>
                <a:srgbClr val="FFC000"/>
              </a:solidFill>
            </a:endParaRPr>
          </a:p>
          <a:p>
            <a:pPr>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）计算所费与所得的范围不同</a:t>
            </a:r>
          </a:p>
          <a:p>
            <a:pPr>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）衡量效益的标准不同</a:t>
            </a:r>
            <a:endParaRPr lang="en-US" altLang="zh-CN" sz="2400" dirty="0">
              <a:solidFill>
                <a:schemeClr val="bg1"/>
              </a:solidFill>
            </a:endParaRPr>
          </a:p>
          <a:p>
            <a:pPr>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）择优的标准不同</a:t>
            </a:r>
          </a:p>
        </p:txBody>
      </p:sp>
    </p:spTree>
    <p:extLst>
      <p:ext uri="{BB962C8B-B14F-4D97-AF65-F5344CB8AC3E}">
        <p14:creationId xmlns:p14="http://schemas.microsoft.com/office/powerpoint/2010/main" val="2323884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117" y="826066"/>
            <a:ext cx="7788910" cy="5566396"/>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三、财政支出效益分析方法</a:t>
            </a:r>
          </a:p>
          <a:p>
            <a:pPr fontAlgn="base" latinLnBrk="1">
              <a:lnSpc>
                <a:spcPct val="150000"/>
              </a:lnSpc>
            </a:pPr>
            <a:r>
              <a:rPr lang="en-US" altLang="zh-CN" sz="2400" dirty="0">
                <a:solidFill>
                  <a:schemeClr val="bg1"/>
                </a:solidFill>
              </a:rPr>
              <a:t>1</a:t>
            </a:r>
            <a:r>
              <a:rPr lang="zh-CN" altLang="en-US" sz="2400" dirty="0">
                <a:solidFill>
                  <a:schemeClr val="bg1"/>
                </a:solidFill>
              </a:rPr>
              <a:t>、成本</a:t>
            </a:r>
            <a:r>
              <a:rPr lang="en-US" altLang="zh-CN" sz="2400" dirty="0">
                <a:solidFill>
                  <a:schemeClr val="bg1"/>
                </a:solidFill>
              </a:rPr>
              <a:t>——</a:t>
            </a:r>
            <a:r>
              <a:rPr lang="zh-CN" altLang="en-US" sz="2400" dirty="0">
                <a:solidFill>
                  <a:schemeClr val="bg1"/>
                </a:solidFill>
              </a:rPr>
              <a:t>效益分析法</a:t>
            </a:r>
            <a:endParaRPr lang="en-US" altLang="zh-CN" sz="2400" dirty="0">
              <a:solidFill>
                <a:schemeClr val="bg1"/>
              </a:solidFill>
            </a:endParaRPr>
          </a:p>
          <a:p>
            <a:pPr fontAlgn="base" latinLnBrk="1">
              <a:lnSpc>
                <a:spcPct val="150000"/>
              </a:lnSpc>
            </a:pPr>
            <a:r>
              <a:rPr lang="zh-CN" altLang="en-US" sz="2400" dirty="0">
                <a:solidFill>
                  <a:schemeClr val="bg1"/>
                </a:solidFill>
              </a:rPr>
              <a:t>成本</a:t>
            </a:r>
            <a:r>
              <a:rPr lang="en-US" altLang="zh-CN" sz="2400" dirty="0">
                <a:solidFill>
                  <a:schemeClr val="bg1"/>
                </a:solidFill>
              </a:rPr>
              <a:t>——</a:t>
            </a:r>
            <a:r>
              <a:rPr lang="zh-CN" altLang="en-US" sz="2400" dirty="0">
                <a:solidFill>
                  <a:schemeClr val="bg1"/>
                </a:solidFill>
              </a:rPr>
              <a:t>效益分析法是指根据国家所确定的建设目标，提出若干个实现建设目标的方案，通过计算成本</a:t>
            </a:r>
            <a:r>
              <a:rPr lang="en-US" altLang="zh-CN" sz="2400" dirty="0">
                <a:solidFill>
                  <a:schemeClr val="bg1"/>
                </a:solidFill>
              </a:rPr>
              <a:t>——</a:t>
            </a:r>
            <a:r>
              <a:rPr lang="zh-CN" altLang="en-US" sz="2400" dirty="0">
                <a:solidFill>
                  <a:schemeClr val="bg1"/>
                </a:solidFill>
              </a:rPr>
              <a:t>效益的比率来分析比较不同方案的效益，从中选择最优的支出方案，以实现财政支出效益最大化的一种方法。</a:t>
            </a:r>
            <a:endParaRPr lang="en-US" altLang="zh-CN" sz="2400" dirty="0">
              <a:solidFill>
                <a:schemeClr val="bg1"/>
              </a:solidFill>
            </a:endParaRPr>
          </a:p>
          <a:p>
            <a:pPr fontAlgn="base" latinLnBrk="1">
              <a:lnSpc>
                <a:spcPct val="150000"/>
              </a:lnSpc>
            </a:pPr>
            <a:r>
              <a:rPr lang="zh-CN" altLang="en-US" sz="2400" dirty="0">
                <a:solidFill>
                  <a:schemeClr val="bg1"/>
                </a:solidFill>
              </a:rPr>
              <a:t>适用于财政支出中有关投资性支出项目的分析。</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）实际成本与效益、金融成本与效益</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）直接成本与效益、间接成本与效益</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）有形成本与效益、无形成本与效益</a:t>
            </a:r>
            <a:endParaRPr lang="en-US" altLang="zh-CN" sz="2400" dirty="0">
              <a:solidFill>
                <a:schemeClr val="bg1"/>
              </a:solidFill>
            </a:endParaRPr>
          </a:p>
        </p:txBody>
      </p:sp>
    </p:spTree>
    <p:extLst>
      <p:ext uri="{BB962C8B-B14F-4D97-AF65-F5344CB8AC3E}">
        <p14:creationId xmlns:p14="http://schemas.microsoft.com/office/powerpoint/2010/main" val="1431607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117" y="826066"/>
            <a:ext cx="7788910" cy="4458400"/>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2</a:t>
            </a:r>
            <a:r>
              <a:rPr lang="zh-CN" altLang="en-US" sz="2400" dirty="0">
                <a:solidFill>
                  <a:schemeClr val="bg1"/>
                </a:solidFill>
              </a:rPr>
              <a:t>、最低费用选择法</a:t>
            </a:r>
            <a:endParaRPr lang="en-US" altLang="zh-CN" sz="2400" dirty="0">
              <a:solidFill>
                <a:schemeClr val="bg1"/>
              </a:solidFill>
            </a:endParaRPr>
          </a:p>
          <a:p>
            <a:pPr fontAlgn="base" latinLnBrk="1">
              <a:lnSpc>
                <a:spcPct val="150000"/>
              </a:lnSpc>
            </a:pPr>
            <a:r>
              <a:rPr lang="zh-CN" altLang="en-US" sz="2400" dirty="0">
                <a:solidFill>
                  <a:schemeClr val="bg1"/>
                </a:solidFill>
              </a:rPr>
              <a:t>最低费用选择法是指对每个备选的财政支出方案进行经济分析时，只计算备选方案的有形成本，而不用货币计算备选方案支出的社会效益，并以成本最低为择优的标准。简单来说就是选择那些使用最少的费用就可以达到财政支出目的的方案。</a:t>
            </a:r>
            <a:endParaRPr lang="en-US" altLang="zh-CN" sz="2400" dirty="0">
              <a:solidFill>
                <a:schemeClr val="bg1"/>
              </a:solidFill>
            </a:endParaRPr>
          </a:p>
          <a:p>
            <a:pPr fontAlgn="base" latinLnBrk="1">
              <a:lnSpc>
                <a:spcPct val="150000"/>
              </a:lnSpc>
            </a:pPr>
            <a:r>
              <a:rPr lang="zh-CN" altLang="en-US" sz="2400" dirty="0">
                <a:solidFill>
                  <a:schemeClr val="bg1"/>
                </a:solidFill>
              </a:rPr>
              <a:t>这种方法主要适用于军事、行政、文化、卫生等支出项目。</a:t>
            </a:r>
            <a:endParaRPr lang="en-US" altLang="zh-CN" sz="2400" dirty="0">
              <a:solidFill>
                <a:schemeClr val="bg1"/>
              </a:solidFill>
            </a:endParaRPr>
          </a:p>
        </p:txBody>
      </p:sp>
    </p:spTree>
    <p:extLst>
      <p:ext uri="{BB962C8B-B14F-4D97-AF65-F5344CB8AC3E}">
        <p14:creationId xmlns:p14="http://schemas.microsoft.com/office/powerpoint/2010/main" val="3090689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824456"/>
          </a:xfrm>
          <a:prstGeom prst="rect">
            <a:avLst/>
          </a:prstGeom>
          <a:noFill/>
        </p:spPr>
        <p:txBody>
          <a:bodyPr wrap="square" rtlCol="0" anchor="t">
            <a:spAutoFit/>
          </a:bodyPr>
          <a:lstStyle/>
          <a:p>
            <a:pPr fontAlgn="base" latinLnBrk="1">
              <a:lnSpc>
                <a:spcPct val="150000"/>
              </a:lnSpc>
            </a:pPr>
            <a:r>
              <a:rPr lang="zh-CN" altLang="en-US" sz="3600" dirty="0">
                <a:solidFill>
                  <a:schemeClr val="bg1"/>
                </a:solidFill>
              </a:rPr>
              <a:t>第十二章  财政支出</a:t>
            </a:r>
            <a:endParaRPr lang="en-US" altLang="zh-CN" sz="3600" dirty="0">
              <a:solidFill>
                <a:schemeClr val="bg1"/>
              </a:solidFill>
            </a:endParaRPr>
          </a:p>
        </p:txBody>
      </p:sp>
      <p:pic>
        <p:nvPicPr>
          <p:cNvPr id="8" name="图片 7">
            <a:extLst>
              <a:ext uri="{FF2B5EF4-FFF2-40B4-BE49-F238E27FC236}">
                <a16:creationId xmlns:a16="http://schemas.microsoft.com/office/drawing/2014/main" id="{0659DB3A-6D5C-4B07-BC90-BD2EB2E9A9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8842" y="2324852"/>
            <a:ext cx="4920138" cy="3080006"/>
          </a:xfrm>
          <a:prstGeom prst="rect">
            <a:avLst/>
          </a:prstGeom>
        </p:spPr>
      </p:pic>
    </p:spTree>
    <p:extLst>
      <p:ext uri="{BB962C8B-B14F-4D97-AF65-F5344CB8AC3E}">
        <p14:creationId xmlns:p14="http://schemas.microsoft.com/office/powerpoint/2010/main" val="2795816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117" y="826066"/>
            <a:ext cx="7788910" cy="5012398"/>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3</a:t>
            </a:r>
            <a:r>
              <a:rPr lang="zh-CN" altLang="en-US" sz="2400" dirty="0">
                <a:solidFill>
                  <a:schemeClr val="bg1"/>
                </a:solidFill>
              </a:rPr>
              <a:t>、公共劳务收费法</a:t>
            </a:r>
            <a:endParaRPr lang="en-US" altLang="zh-CN" sz="2400" dirty="0">
              <a:solidFill>
                <a:schemeClr val="bg1"/>
              </a:solidFill>
            </a:endParaRPr>
          </a:p>
          <a:p>
            <a:pPr fontAlgn="base" latinLnBrk="1">
              <a:lnSpc>
                <a:spcPct val="150000"/>
              </a:lnSpc>
            </a:pPr>
            <a:r>
              <a:rPr lang="zh-CN" altLang="en-US" sz="2400" dirty="0">
                <a:solidFill>
                  <a:schemeClr val="bg1"/>
                </a:solidFill>
              </a:rPr>
              <a:t>公共劳务收费法是一套通过制定和调整公共劳务的价格或收费标准，使公共劳务的使用状况达到提高财政支出效益目的的方法。</a:t>
            </a:r>
            <a:endParaRPr lang="en-US" altLang="zh-CN" sz="2400" dirty="0">
              <a:solidFill>
                <a:schemeClr val="bg1"/>
              </a:solidFill>
            </a:endParaRPr>
          </a:p>
          <a:p>
            <a:pPr fontAlgn="base" latinLnBrk="1">
              <a:lnSpc>
                <a:spcPct val="150000"/>
              </a:lnSpc>
            </a:pPr>
            <a:r>
              <a:rPr lang="zh-CN" altLang="en-US" sz="2400" dirty="0">
                <a:solidFill>
                  <a:schemeClr val="bg1"/>
                </a:solidFill>
              </a:rPr>
              <a:t>该方法适用于可以买卖的、适于采用定价收费方法管理的公共服务部门。</a:t>
            </a:r>
            <a:endParaRPr lang="en-US" altLang="zh-CN" sz="2400" dirty="0">
              <a:solidFill>
                <a:schemeClr val="bg1"/>
              </a:solidFill>
            </a:endParaRPr>
          </a:p>
          <a:p>
            <a:pPr fontAlgn="base" latinLnBrk="1">
              <a:lnSpc>
                <a:spcPct val="150000"/>
              </a:lnSpc>
            </a:pPr>
            <a:r>
              <a:rPr lang="zh-CN" altLang="en-US" sz="2400" dirty="0">
                <a:solidFill>
                  <a:schemeClr val="bg1"/>
                </a:solidFill>
              </a:rPr>
              <a:t>公共劳务是指政府为行使职能而进行的各种工作，包括国防建设、道路的建设与维护、城市供水与排水、公园的建设与维护等。</a:t>
            </a:r>
            <a:endParaRPr lang="en-US" altLang="zh-CN" sz="2400" dirty="0">
              <a:solidFill>
                <a:schemeClr val="bg1"/>
              </a:solidFill>
            </a:endParaRPr>
          </a:p>
        </p:txBody>
      </p:sp>
    </p:spTree>
    <p:extLst>
      <p:ext uri="{BB962C8B-B14F-4D97-AF65-F5344CB8AC3E}">
        <p14:creationId xmlns:p14="http://schemas.microsoft.com/office/powerpoint/2010/main" val="2214934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117" y="826066"/>
            <a:ext cx="7788910" cy="3347840"/>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公共劳务收费法在对公共物品定价时可采取的政策方法：</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）免费政策   如：强制实施义务教育、强制注射疫苗（</a:t>
            </a:r>
            <a:r>
              <a:rPr lang="en-US" altLang="zh-CN" sz="2400" dirty="0">
                <a:solidFill>
                  <a:schemeClr val="bg1"/>
                </a:solidFill>
              </a:rPr>
              <a:t>2</a:t>
            </a:r>
            <a:r>
              <a:rPr lang="zh-CN" altLang="en-US" sz="2400" dirty="0">
                <a:solidFill>
                  <a:schemeClr val="bg1"/>
                </a:solidFill>
              </a:rPr>
              <a:t>）低价政策   如：医疗保障</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）平价政策   如：公园、邮电、公路、铁路</a:t>
            </a:r>
            <a:endParaRPr lang="en-US" altLang="zh-CN" sz="2400" dirty="0">
              <a:solidFill>
                <a:schemeClr val="bg1"/>
              </a:solidFill>
            </a:endParaRPr>
          </a:p>
          <a:p>
            <a:pPr fontAlgn="base" latinLnBrk="1">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）高价政策   如：繁华地段的机动车停车费</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613937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117" y="826066"/>
            <a:ext cx="7788910" cy="335040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4</a:t>
            </a:r>
            <a:r>
              <a:rPr lang="zh-CN" altLang="en-US" sz="2400" dirty="0">
                <a:solidFill>
                  <a:schemeClr val="bg1"/>
                </a:solidFill>
              </a:rPr>
              <a:t>、公共定价法</a:t>
            </a:r>
            <a:endParaRPr lang="en-US" altLang="zh-CN" sz="2400" dirty="0">
              <a:solidFill>
                <a:schemeClr val="bg1"/>
              </a:solidFill>
            </a:endParaRPr>
          </a:p>
          <a:p>
            <a:pPr fontAlgn="base" latinLnBrk="1">
              <a:lnSpc>
                <a:spcPct val="150000"/>
              </a:lnSpc>
            </a:pPr>
            <a:r>
              <a:rPr lang="zh-CN" altLang="en-US" sz="2400" dirty="0">
                <a:solidFill>
                  <a:schemeClr val="bg1"/>
                </a:solidFill>
              </a:rPr>
              <a:t>公共定价法是指政府相关管理部门通过一定程序和规则，制定提供公共物品的价格和收费标准的方法。</a:t>
            </a:r>
            <a:endParaRPr lang="en-US" altLang="zh-CN" sz="2400" dirty="0">
              <a:solidFill>
                <a:schemeClr val="bg1"/>
              </a:solidFill>
            </a:endParaRPr>
          </a:p>
          <a:p>
            <a:pPr fontAlgn="base" latinLnBrk="1">
              <a:lnSpc>
                <a:spcPct val="150000"/>
              </a:lnSpc>
            </a:pPr>
            <a:r>
              <a:rPr lang="zh-CN" altLang="en-US" sz="2400" dirty="0">
                <a:solidFill>
                  <a:schemeClr val="bg1"/>
                </a:solidFill>
              </a:rPr>
              <a:t>从定价政策来看，公共定价包括两个方面，一是纯公共定价，二是管制定价或价格管制。公共定价方法主要包括平均成本定价法、二部定价法和负荷定价法。</a:t>
            </a:r>
            <a:endParaRPr lang="en-US" altLang="zh-CN" sz="2400" dirty="0">
              <a:solidFill>
                <a:schemeClr val="bg1"/>
              </a:solidFill>
            </a:endParaRPr>
          </a:p>
        </p:txBody>
      </p:sp>
    </p:spTree>
    <p:extLst>
      <p:ext uri="{BB962C8B-B14F-4D97-AF65-F5344CB8AC3E}">
        <p14:creationId xmlns:p14="http://schemas.microsoft.com/office/powerpoint/2010/main" val="3118363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7788910" cy="2796407"/>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第一节</a:t>
            </a:r>
            <a:r>
              <a:rPr lang="en-US" altLang="zh-CN" sz="2400" dirty="0">
                <a:solidFill>
                  <a:schemeClr val="bg1"/>
                </a:solidFill>
              </a:rPr>
              <a:t> </a:t>
            </a:r>
            <a:r>
              <a:rPr lang="zh-CN" altLang="en-US" sz="2400" dirty="0">
                <a:solidFill>
                  <a:schemeClr val="bg1"/>
                </a:solidFill>
              </a:rPr>
              <a:t>财政支出及其分类</a:t>
            </a:r>
            <a:endParaRPr lang="en-US" altLang="zh-CN" sz="2400" dirty="0">
              <a:solidFill>
                <a:schemeClr val="bg1"/>
              </a:solidFill>
            </a:endParaRPr>
          </a:p>
          <a:p>
            <a:pPr fontAlgn="base" latinLnBrk="1">
              <a:lnSpc>
                <a:spcPct val="150000"/>
              </a:lnSpc>
            </a:pPr>
            <a:r>
              <a:rPr lang="zh-CN" altLang="en-US" sz="2400" dirty="0">
                <a:solidFill>
                  <a:schemeClr val="bg1"/>
                </a:solidFill>
              </a:rPr>
              <a:t> 一、如何理解财政支出数据</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、看财政支出</a:t>
            </a:r>
            <a:r>
              <a:rPr lang="zh-CN" altLang="en-US" sz="2400" dirty="0">
                <a:solidFill>
                  <a:srgbClr val="FFC000"/>
                </a:solidFill>
              </a:rPr>
              <a:t>规模</a:t>
            </a:r>
            <a:endParaRPr lang="en-US" altLang="zh-CN" sz="2400" dirty="0">
              <a:solidFill>
                <a:srgbClr val="FFC000"/>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、看财政支出</a:t>
            </a:r>
            <a:r>
              <a:rPr lang="zh-CN" altLang="en-US" sz="2400" dirty="0">
                <a:solidFill>
                  <a:srgbClr val="FFC000"/>
                </a:solidFill>
              </a:rPr>
              <a:t>结构</a:t>
            </a:r>
            <a:endParaRPr lang="en-US" altLang="zh-CN" sz="2400" dirty="0">
              <a:solidFill>
                <a:srgbClr val="FFC000"/>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、看财政支出的</a:t>
            </a:r>
            <a:r>
              <a:rPr lang="zh-CN" altLang="en-US" sz="2400" dirty="0">
                <a:solidFill>
                  <a:srgbClr val="FFC000"/>
                </a:solidFill>
              </a:rPr>
              <a:t>经济性质</a:t>
            </a:r>
            <a:endParaRPr lang="en-US" altLang="zh-CN" sz="2400" dirty="0">
              <a:solidFill>
                <a:srgbClr val="FFC000"/>
              </a:solidFill>
            </a:endParaRPr>
          </a:p>
        </p:txBody>
      </p:sp>
    </p:spTree>
    <p:extLst>
      <p:ext uri="{BB962C8B-B14F-4D97-AF65-F5344CB8AC3E}">
        <p14:creationId xmlns:p14="http://schemas.microsoft.com/office/powerpoint/2010/main" val="2070494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51659" y="1125333"/>
            <a:ext cx="7788910" cy="2796407"/>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二、财政支出分类方法（重点）</a:t>
            </a:r>
            <a:endParaRPr lang="en-US" altLang="zh-CN" sz="2400" dirty="0">
              <a:solidFill>
                <a:schemeClr val="bg1"/>
              </a:solidFill>
            </a:endParaRPr>
          </a:p>
          <a:p>
            <a:pPr fontAlgn="base" latinLnBrk="1">
              <a:lnSpc>
                <a:spcPct val="150000"/>
              </a:lnSpc>
            </a:pPr>
            <a:r>
              <a:rPr lang="en-US" altLang="zh-CN" sz="2400" dirty="0">
                <a:solidFill>
                  <a:schemeClr val="bg1"/>
                </a:solidFill>
              </a:rPr>
              <a:t>1</a:t>
            </a:r>
            <a:r>
              <a:rPr lang="zh-CN" altLang="en-US" sz="2400" dirty="0">
                <a:solidFill>
                  <a:schemeClr val="bg1"/>
                </a:solidFill>
              </a:rPr>
              <a:t>、适用于编制政府预算的统计分类</a:t>
            </a:r>
            <a:endParaRPr lang="en-US" altLang="zh-CN" sz="2400" dirty="0">
              <a:solidFill>
                <a:schemeClr val="bg1"/>
              </a:solidFill>
            </a:endParaRPr>
          </a:p>
          <a:p>
            <a:pPr fontAlgn="base" latinLnBrk="1">
              <a:lnSpc>
                <a:spcPct val="150000"/>
              </a:lnSpc>
            </a:pPr>
            <a:r>
              <a:rPr lang="zh-CN" altLang="en-US" sz="2400" dirty="0">
                <a:solidFill>
                  <a:srgbClr val="FFC000"/>
                </a:solidFill>
              </a:rPr>
              <a:t>财政支出功能分类</a:t>
            </a:r>
            <a:r>
              <a:rPr lang="zh-CN" altLang="en-US" sz="2400" dirty="0">
                <a:solidFill>
                  <a:schemeClr val="bg1"/>
                </a:solidFill>
              </a:rPr>
              <a:t>与</a:t>
            </a:r>
            <a:r>
              <a:rPr lang="zh-CN" altLang="en-US" sz="2400" dirty="0">
                <a:solidFill>
                  <a:srgbClr val="FFC000"/>
                </a:solidFill>
              </a:rPr>
              <a:t>经济分类</a:t>
            </a:r>
            <a:r>
              <a:rPr lang="zh-CN" altLang="en-US" sz="2400" dirty="0">
                <a:solidFill>
                  <a:schemeClr val="bg1"/>
                </a:solidFill>
              </a:rPr>
              <a:t>。</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、根据交易的经济性质进行分类</a:t>
            </a:r>
            <a:endParaRPr lang="en-US" altLang="zh-CN" sz="2400" dirty="0">
              <a:solidFill>
                <a:schemeClr val="bg1"/>
              </a:solidFill>
            </a:endParaRPr>
          </a:p>
          <a:p>
            <a:pPr fontAlgn="base" latinLnBrk="1">
              <a:lnSpc>
                <a:spcPct val="150000"/>
              </a:lnSpc>
            </a:pPr>
            <a:r>
              <a:rPr lang="zh-CN" altLang="en-US" sz="2400" dirty="0">
                <a:solidFill>
                  <a:srgbClr val="FFC000"/>
                </a:solidFill>
              </a:rPr>
              <a:t>购买性支出</a:t>
            </a:r>
            <a:r>
              <a:rPr lang="zh-CN" altLang="en-US" sz="2400" dirty="0">
                <a:solidFill>
                  <a:schemeClr val="bg1"/>
                </a:solidFill>
              </a:rPr>
              <a:t>和</a:t>
            </a:r>
            <a:r>
              <a:rPr lang="zh-CN" altLang="en-US" sz="2400" dirty="0">
                <a:solidFill>
                  <a:srgbClr val="FFC000"/>
                </a:solidFill>
              </a:rPr>
              <a:t>转移性支出</a:t>
            </a:r>
            <a:r>
              <a:rPr lang="zh-CN" altLang="en-US" sz="2400" dirty="0">
                <a:solidFill>
                  <a:schemeClr val="bg1"/>
                </a:solidFill>
              </a:rPr>
              <a:t>。</a:t>
            </a:r>
            <a:endParaRPr lang="en-US" altLang="zh-CN" sz="2400" dirty="0">
              <a:solidFill>
                <a:schemeClr val="bg1"/>
              </a:solidFill>
            </a:endParaRPr>
          </a:p>
        </p:txBody>
      </p:sp>
    </p:spTree>
    <p:extLst>
      <p:ext uri="{BB962C8B-B14F-4D97-AF65-F5344CB8AC3E}">
        <p14:creationId xmlns:p14="http://schemas.microsoft.com/office/powerpoint/2010/main" val="3546121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图示 1">
            <a:extLst>
              <a:ext uri="{FF2B5EF4-FFF2-40B4-BE49-F238E27FC236}">
                <a16:creationId xmlns:a16="http://schemas.microsoft.com/office/drawing/2014/main" id="{0BBA5253-037C-2BE4-359A-A21C3D5C392D}"/>
              </a:ext>
            </a:extLst>
          </p:cNvPr>
          <p:cNvGraphicFramePr/>
          <p:nvPr>
            <p:extLst>
              <p:ext uri="{D42A27DB-BD31-4B8C-83A1-F6EECF244321}">
                <p14:modId xmlns:p14="http://schemas.microsoft.com/office/powerpoint/2010/main" val="670598705"/>
              </p:ext>
            </p:extLst>
          </p:nvPr>
        </p:nvGraphicFramePr>
        <p:xfrm>
          <a:off x="958698" y="547970"/>
          <a:ext cx="10244966" cy="58921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81791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2" name="图示 1">
            <a:extLst>
              <a:ext uri="{FF2B5EF4-FFF2-40B4-BE49-F238E27FC236}">
                <a16:creationId xmlns:a16="http://schemas.microsoft.com/office/drawing/2014/main" id="{0BBA5253-037C-2BE4-359A-A21C3D5C392D}"/>
              </a:ext>
            </a:extLst>
          </p:cNvPr>
          <p:cNvGraphicFramePr/>
          <p:nvPr>
            <p:extLst>
              <p:ext uri="{D42A27DB-BD31-4B8C-83A1-F6EECF244321}">
                <p14:modId xmlns:p14="http://schemas.microsoft.com/office/powerpoint/2010/main" val="202570764"/>
              </p:ext>
            </p:extLst>
          </p:nvPr>
        </p:nvGraphicFramePr>
        <p:xfrm>
          <a:off x="958698" y="547970"/>
          <a:ext cx="10244966" cy="58921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34635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8958434" cy="2793842"/>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购买性支出与转移性支出功能的比较：</a:t>
            </a:r>
            <a:endParaRPr lang="en-US" altLang="zh-CN" sz="2400" dirty="0">
              <a:solidFill>
                <a:schemeClr val="bg1"/>
              </a:solidFill>
            </a:endParaRPr>
          </a:p>
          <a:p>
            <a:pPr fontAlgn="base" latinLnBrk="1">
              <a:lnSpc>
                <a:spcPct val="150000"/>
              </a:lnSpc>
            </a:pPr>
            <a:r>
              <a:rPr lang="zh-CN" altLang="en-US" sz="2400" dirty="0">
                <a:solidFill>
                  <a:schemeClr val="bg1"/>
                </a:solidFill>
              </a:rPr>
              <a:t>第一，对生产与就业影响的方式不同</a:t>
            </a:r>
            <a:endParaRPr lang="en-US" altLang="zh-CN" sz="2400" dirty="0">
              <a:solidFill>
                <a:schemeClr val="bg1"/>
              </a:solidFill>
            </a:endParaRPr>
          </a:p>
          <a:p>
            <a:pPr fontAlgn="base" latinLnBrk="1">
              <a:lnSpc>
                <a:spcPct val="150000"/>
              </a:lnSpc>
            </a:pPr>
            <a:r>
              <a:rPr lang="zh-CN" altLang="en-US" sz="2400" dirty="0">
                <a:solidFill>
                  <a:schemeClr val="bg1"/>
                </a:solidFill>
              </a:rPr>
              <a:t>第二，对政府支出效益约束的强度不同</a:t>
            </a:r>
            <a:endParaRPr lang="en-US" altLang="zh-CN" sz="2400" dirty="0">
              <a:solidFill>
                <a:schemeClr val="bg1"/>
              </a:solidFill>
            </a:endParaRPr>
          </a:p>
          <a:p>
            <a:pPr fontAlgn="base" latinLnBrk="1">
              <a:lnSpc>
                <a:spcPct val="150000"/>
              </a:lnSpc>
            </a:pPr>
            <a:r>
              <a:rPr lang="zh-CN" altLang="en-US" sz="2400" dirty="0">
                <a:solidFill>
                  <a:schemeClr val="bg1"/>
                </a:solidFill>
              </a:rPr>
              <a:t>第三，体现财政的职能不同</a:t>
            </a: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1174368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8958434" cy="6117829"/>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第二节  财政支出规模及其增长趋势</a:t>
            </a:r>
            <a:endParaRPr lang="en-US" altLang="zh-CN" sz="2400" dirty="0">
              <a:solidFill>
                <a:schemeClr val="bg1"/>
              </a:solidFill>
            </a:endParaRPr>
          </a:p>
          <a:p>
            <a:pPr fontAlgn="base" latinLnBrk="1">
              <a:lnSpc>
                <a:spcPct val="150000"/>
              </a:lnSpc>
            </a:pPr>
            <a:r>
              <a:rPr lang="zh-CN" altLang="en-US" sz="2400" dirty="0">
                <a:solidFill>
                  <a:schemeClr val="bg1"/>
                </a:solidFill>
              </a:rPr>
              <a:t>一、衡量财政支出规模大小可采用</a:t>
            </a:r>
            <a:r>
              <a:rPr lang="zh-CN" altLang="en-US" sz="2400" dirty="0">
                <a:solidFill>
                  <a:srgbClr val="FFC000"/>
                </a:solidFill>
              </a:rPr>
              <a:t>两大指标</a:t>
            </a:r>
            <a:r>
              <a:rPr lang="zh-CN" altLang="en-US" sz="2400" dirty="0">
                <a:solidFill>
                  <a:schemeClr val="bg1"/>
                </a:solidFill>
              </a:rPr>
              <a:t>，即绝对规模指标和相对规模指标。</a:t>
            </a:r>
            <a:endParaRPr lang="en-US" altLang="zh-CN" sz="2400" dirty="0">
              <a:solidFill>
                <a:schemeClr val="bg1"/>
              </a:solidFill>
            </a:endParaRPr>
          </a:p>
          <a:p>
            <a:pPr fontAlgn="base" latinLnBrk="1">
              <a:lnSpc>
                <a:spcPct val="150000"/>
              </a:lnSpc>
            </a:pPr>
            <a:r>
              <a:rPr lang="zh-CN" altLang="en-US" sz="2400" dirty="0">
                <a:solidFill>
                  <a:schemeClr val="bg1"/>
                </a:solidFill>
              </a:rPr>
              <a:t>财政支出绝对规模是政府在预算年度的财政支出总和。</a:t>
            </a:r>
            <a:endParaRPr lang="en-US" altLang="zh-CN" sz="2400" dirty="0">
              <a:solidFill>
                <a:schemeClr val="bg1"/>
              </a:solidFill>
            </a:endParaRPr>
          </a:p>
          <a:p>
            <a:pPr fontAlgn="base" latinLnBrk="1">
              <a:lnSpc>
                <a:spcPct val="150000"/>
              </a:lnSpc>
            </a:pPr>
            <a:r>
              <a:rPr lang="zh-CN" altLang="en-US" sz="2400" dirty="0">
                <a:solidFill>
                  <a:schemeClr val="bg1"/>
                </a:solidFill>
              </a:rPr>
              <a:t>财政支出的相对规模：通常用财政支出的规模和其他经济变量的关系来反映。</a:t>
            </a:r>
            <a:endParaRPr lang="en-US" altLang="zh-CN" sz="2400" dirty="0">
              <a:solidFill>
                <a:schemeClr val="bg1"/>
              </a:solidFill>
            </a:endParaRPr>
          </a:p>
          <a:p>
            <a:pPr fontAlgn="base" latinLnBrk="1">
              <a:lnSpc>
                <a:spcPct val="150000"/>
              </a:lnSpc>
            </a:pPr>
            <a:r>
              <a:rPr lang="zh-CN" altLang="en-US" sz="2400" dirty="0">
                <a:solidFill>
                  <a:schemeClr val="bg1"/>
                </a:solidFill>
              </a:rPr>
              <a:t>我国常用</a:t>
            </a:r>
            <a:r>
              <a:rPr lang="zh-CN" altLang="en-US" sz="2400" dirty="0">
                <a:solidFill>
                  <a:srgbClr val="FFC000"/>
                </a:solidFill>
              </a:rPr>
              <a:t>两种</a:t>
            </a:r>
            <a:r>
              <a:rPr lang="zh-CN" altLang="en-US" sz="2400" dirty="0">
                <a:solidFill>
                  <a:schemeClr val="bg1"/>
                </a:solidFill>
              </a:rPr>
              <a:t>测量方法来反映：</a:t>
            </a:r>
          </a:p>
          <a:p>
            <a:pPr fontAlgn="base" latinLnBrk="1">
              <a:lnSpc>
                <a:spcPct val="150000"/>
              </a:lnSpc>
            </a:pPr>
            <a:r>
              <a:rPr lang="en-US" altLang="zh-CN" sz="2400" dirty="0">
                <a:solidFill>
                  <a:schemeClr val="bg1"/>
                </a:solidFill>
              </a:rPr>
              <a:t>(1)</a:t>
            </a:r>
            <a:r>
              <a:rPr lang="zh-CN" altLang="en-US" sz="2400" dirty="0">
                <a:solidFill>
                  <a:schemeClr val="bg1"/>
                </a:solidFill>
              </a:rPr>
              <a:t>当年财政支出占当年国内生产总值的比重，反映政府干预经济的程度。（重点）</a:t>
            </a:r>
            <a:endParaRPr lang="en-US" altLang="zh-CN" sz="2400" dirty="0">
              <a:solidFill>
                <a:schemeClr val="bg1"/>
              </a:solidFill>
            </a:endParaRPr>
          </a:p>
          <a:p>
            <a:pPr fontAlgn="base" latinLnBrk="1">
              <a:lnSpc>
                <a:spcPct val="150000"/>
              </a:lnSpc>
            </a:pPr>
            <a:endParaRPr lang="zh-CN" altLang="en-US" sz="2400" dirty="0">
              <a:solidFill>
                <a:schemeClr val="bg1"/>
              </a:solidFill>
            </a:endParaRP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4147292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5388" y="942453"/>
            <a:ext cx="9363592" cy="4455835"/>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(2)</a:t>
            </a:r>
            <a:r>
              <a:rPr lang="zh-CN" altLang="en-US" sz="2400" dirty="0">
                <a:solidFill>
                  <a:schemeClr val="bg1"/>
                </a:solidFill>
              </a:rPr>
              <a:t>当年中央财政支出占全国财政支出的比重，反映中央政府对地方政府的控制程度。（重点）</a:t>
            </a:r>
            <a:endParaRPr lang="en-US" altLang="zh-CN" sz="2400" dirty="0">
              <a:solidFill>
                <a:schemeClr val="bg1"/>
              </a:solidFill>
            </a:endParaRPr>
          </a:p>
          <a:p>
            <a:pPr fontAlgn="base" latinLnBrk="1">
              <a:lnSpc>
                <a:spcPct val="150000"/>
              </a:lnSpc>
            </a:pPr>
            <a:r>
              <a:rPr lang="zh-CN" altLang="en-US" sz="2400" dirty="0">
                <a:solidFill>
                  <a:schemeClr val="bg1"/>
                </a:solidFill>
              </a:rPr>
              <a:t>正常情况下：财政支出占国内生产总值的比重是不断上升的，中央财政支出占全国财政支出的比重是相对稳定的，它决定于国家制度的安排。人均财政支出指标一般也呈现不断增长的趋势。</a:t>
            </a:r>
          </a:p>
          <a:p>
            <a:pPr fontAlgn="base" latinLnBrk="1">
              <a:lnSpc>
                <a:spcPct val="150000"/>
              </a:lnSpc>
            </a:pPr>
            <a:r>
              <a:rPr lang="zh-CN" altLang="en-US" sz="2400" dirty="0">
                <a:solidFill>
                  <a:schemeClr val="bg1"/>
                </a:solidFill>
              </a:rPr>
              <a:t>二、衡量财政支出规模变化的指标（重点，会计算各指标的值）</a:t>
            </a:r>
            <a:endParaRPr lang="en-US" altLang="zh-CN" sz="2400" dirty="0">
              <a:solidFill>
                <a:schemeClr val="bg1"/>
              </a:solidFill>
            </a:endParaRPr>
          </a:p>
          <a:p>
            <a:pPr fontAlgn="base" latinLnBrk="1">
              <a:lnSpc>
                <a:spcPct val="150000"/>
              </a:lnSpc>
            </a:pPr>
            <a:endParaRPr lang="en-US" altLang="zh-CN" sz="2400" dirty="0">
              <a:solidFill>
                <a:schemeClr val="bg1"/>
              </a:solidFill>
            </a:endParaRPr>
          </a:p>
          <a:p>
            <a:pPr fontAlgn="base" latinLnBrk="1">
              <a:lnSpc>
                <a:spcPct val="150000"/>
              </a:lnSpc>
            </a:pPr>
            <a:endParaRPr lang="zh-CN" altLang="en-US" sz="2400" dirty="0">
              <a:solidFill>
                <a:schemeClr val="bg1"/>
              </a:solidFill>
            </a:endParaRPr>
          </a:p>
        </p:txBody>
      </p:sp>
    </p:spTree>
    <p:extLst>
      <p:ext uri="{BB962C8B-B14F-4D97-AF65-F5344CB8AC3E}">
        <p14:creationId xmlns:p14="http://schemas.microsoft.com/office/powerpoint/2010/main" val="2353576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690</TotalTime>
  <Words>1531</Words>
  <Application>Microsoft Office PowerPoint</Application>
  <PresentationFormat>宽屏</PresentationFormat>
  <Paragraphs>158</Paragraphs>
  <Slides>22</Slides>
  <Notes>22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等线</vt:lpstr>
      <vt:lpstr>华文新魏</vt:lpstr>
      <vt:lpstr>华文中宋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318</cp:revision>
  <dcterms:created xsi:type="dcterms:W3CDTF">2017-05-13T03:05:00Z</dcterms:created>
  <dcterms:modified xsi:type="dcterms:W3CDTF">2023-07-05T02:28:03Z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