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2" r:id="rId2"/>
    <p:sldMasterId id="2147483675" r:id="rId3"/>
  </p:sldMasterIdLst>
  <p:notesMasterIdLst>
    <p:notesMasterId r:id="rId55"/>
  </p:notesMasterIdLst>
  <p:handoutMasterIdLst>
    <p:handoutMasterId r:id="rId56"/>
  </p:handoutMasterIdLst>
  <p:sldIdLst>
    <p:sldId id="1110" r:id="rId4"/>
    <p:sldId id="1140" r:id="rId5"/>
    <p:sldId id="1150" r:id="rId6"/>
    <p:sldId id="1151" r:id="rId7"/>
    <p:sldId id="1163" r:id="rId8"/>
    <p:sldId id="1089" r:id="rId9"/>
    <p:sldId id="1090" r:id="rId10"/>
    <p:sldId id="1091" r:id="rId11"/>
    <p:sldId id="1099" r:id="rId12"/>
    <p:sldId id="1100" r:id="rId13"/>
    <p:sldId id="1101" r:id="rId14"/>
    <p:sldId id="1092" r:id="rId15"/>
    <p:sldId id="1093" r:id="rId16"/>
    <p:sldId id="1094" r:id="rId17"/>
    <p:sldId id="1095" r:id="rId18"/>
    <p:sldId id="1096" r:id="rId19"/>
    <p:sldId id="1098" r:id="rId20"/>
    <p:sldId id="1152" r:id="rId21"/>
    <p:sldId id="1164" r:id="rId22"/>
    <p:sldId id="1153" r:id="rId23"/>
    <p:sldId id="1115" r:id="rId24"/>
    <p:sldId id="1116" r:id="rId25"/>
    <p:sldId id="1117" r:id="rId26"/>
    <p:sldId id="1118" r:id="rId27"/>
    <p:sldId id="1119" r:id="rId28"/>
    <p:sldId id="1120" r:id="rId29"/>
    <p:sldId id="1121" r:id="rId30"/>
    <p:sldId id="1122" r:id="rId31"/>
    <p:sldId id="1123" r:id="rId32"/>
    <p:sldId id="1124" r:id="rId33"/>
    <p:sldId id="1125" r:id="rId34"/>
    <p:sldId id="1126" r:id="rId35"/>
    <p:sldId id="1127" r:id="rId36"/>
    <p:sldId id="1128" r:id="rId37"/>
    <p:sldId id="1129" r:id="rId38"/>
    <p:sldId id="1130" r:id="rId39"/>
    <p:sldId id="1132" r:id="rId40"/>
    <p:sldId id="1133" r:id="rId41"/>
    <p:sldId id="1134" r:id="rId42"/>
    <p:sldId id="1135" r:id="rId43"/>
    <p:sldId id="1136" r:id="rId44"/>
    <p:sldId id="1137" r:id="rId45"/>
    <p:sldId id="1138" r:id="rId46"/>
    <p:sldId id="1139" r:id="rId47"/>
    <p:sldId id="1165" r:id="rId48"/>
    <p:sldId id="1141" r:id="rId49"/>
    <p:sldId id="1142" r:id="rId50"/>
    <p:sldId id="1143" r:id="rId51"/>
    <p:sldId id="1144" r:id="rId52"/>
    <p:sldId id="1166" r:id="rId53"/>
    <p:sldId id="324" r:id="rId54"/>
  </p:sldIdLst>
  <p:sldSz cx="9144000" cy="5143500" type="screen16x9"/>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787">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xbany" initials="xb21cn" lastIdx="1" clrIdx="0"/>
  <p:cmAuthor id="1" name="ms" initials="m" lastIdx="2" clrIdx="0"/>
  <p:cmAuthor id="3" name="MSedu" initials="M" lastIdx="4" clrIdx="2"/>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1" d="100"/>
          <a:sy n="101" d="100"/>
        </p:scale>
        <p:origin x="516" y="102"/>
      </p:cViewPr>
      <p:guideLst>
        <p:guide orient="horz" pos="1620"/>
        <p:guide pos="2787"/>
      </p:guideLst>
    </p:cSldViewPr>
  </p:slideViewPr>
  <p:notesTextViewPr>
    <p:cViewPr>
      <p:scale>
        <a:sx n="1" d="1"/>
        <a:sy n="1" d="1"/>
      </p:scale>
      <p:origin x="0" y="0"/>
    </p:cViewPr>
  </p:notesTextViewPr>
  <p:notesViewPr>
    <p:cSldViewPr>
      <p:cViewPr varScale="1">
        <p:scale>
          <a:sx n="55" d="100"/>
          <a:sy n="55" d="100"/>
        </p:scale>
        <p:origin x="2880" y="84"/>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notesMaster" Target="notesMasters/notesMaster1.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54" Type="http://schemas.openxmlformats.org/officeDocument/2006/relationships/slide" Target="slides/slide5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commentAuthors" Target="commentAuthors.xml"/><Relationship Id="rId61"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handoutMaster" Target="handoutMasters/handoutMaster1.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2023/9/14</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extLst>
      <p:ext uri="{BB962C8B-B14F-4D97-AF65-F5344CB8AC3E}">
        <p14:creationId xmlns:p14="http://schemas.microsoft.com/office/powerpoint/2010/main" val="26518930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025EC3-FA8C-4620-B609-2CEE59445900}" type="datetimeFigureOut">
              <a:rPr lang="zh-CN" altLang="en-US" smtClean="0"/>
              <a:t>2023/9/14</a:t>
            </a:fld>
            <a:endParaRPr lang="zh-CN" altLang="en-US"/>
          </a:p>
        </p:txBody>
      </p:sp>
      <p:sp>
        <p:nvSpPr>
          <p:cNvPr id="4" name="幻灯片图像占位符 3"/>
          <p:cNvSpPr>
            <a:spLocks noGrp="1" noRot="1" noChangeAspect="1"/>
          </p:cNvSpPr>
          <p:nvPr>
            <p:ph type="sldImg" idx="2"/>
          </p:nvPr>
        </p:nvSpPr>
        <p:spPr>
          <a:xfrm>
            <a:off x="381533" y="685800"/>
            <a:ext cx="6094934"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3D68E2-CFAD-4D02-9F91-A5968DA84704}" type="slidenum">
              <a:rPr lang="zh-CN" altLang="en-US" smtClean="0"/>
              <a:t>‹#›</a:t>
            </a:fld>
            <a:endParaRPr lang="zh-CN" altLang="en-US"/>
          </a:p>
        </p:txBody>
      </p:sp>
    </p:spTree>
    <p:extLst>
      <p:ext uri="{BB962C8B-B14F-4D97-AF65-F5344CB8AC3E}">
        <p14:creationId xmlns:p14="http://schemas.microsoft.com/office/powerpoint/2010/main" val="8343153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endParaRPr lang="zh-CN" altLang="en-US" dirty="0"/>
          </a:p>
        </p:txBody>
      </p:sp>
    </p:spTree>
    <p:extLst>
      <p:ext uri="{BB962C8B-B14F-4D97-AF65-F5344CB8AC3E}">
        <p14:creationId xmlns:p14="http://schemas.microsoft.com/office/powerpoint/2010/main" val="22074873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endParaRPr lang="zh-CN" altLang="en-US" dirty="0"/>
          </a:p>
        </p:txBody>
      </p:sp>
    </p:spTree>
    <p:extLst>
      <p:ext uri="{BB962C8B-B14F-4D97-AF65-F5344CB8AC3E}">
        <p14:creationId xmlns:p14="http://schemas.microsoft.com/office/powerpoint/2010/main" val="9268872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endParaRPr lang="zh-CN" altLang="en-US" dirty="0"/>
          </a:p>
        </p:txBody>
      </p:sp>
    </p:spTree>
    <p:extLst>
      <p:ext uri="{BB962C8B-B14F-4D97-AF65-F5344CB8AC3E}">
        <p14:creationId xmlns:p14="http://schemas.microsoft.com/office/powerpoint/2010/main" val="6868179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endParaRPr lang="zh-CN" altLang="en-US" dirty="0"/>
          </a:p>
        </p:txBody>
      </p:sp>
    </p:spTree>
    <p:extLst>
      <p:ext uri="{BB962C8B-B14F-4D97-AF65-F5344CB8AC3E}">
        <p14:creationId xmlns:p14="http://schemas.microsoft.com/office/powerpoint/2010/main" val="26564263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endParaRPr lang="zh-CN" altLang="en-US" dirty="0"/>
          </a:p>
        </p:txBody>
      </p:sp>
    </p:spTree>
    <p:extLst>
      <p:ext uri="{BB962C8B-B14F-4D97-AF65-F5344CB8AC3E}">
        <p14:creationId xmlns:p14="http://schemas.microsoft.com/office/powerpoint/2010/main" val="14943836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endParaRPr lang="zh-CN" altLang="en-US" dirty="0"/>
          </a:p>
        </p:txBody>
      </p:sp>
    </p:spTree>
    <p:extLst>
      <p:ext uri="{BB962C8B-B14F-4D97-AF65-F5344CB8AC3E}">
        <p14:creationId xmlns:p14="http://schemas.microsoft.com/office/powerpoint/2010/main" val="2762707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endParaRPr lang="zh-CN" altLang="en-US" dirty="0"/>
          </a:p>
        </p:txBody>
      </p:sp>
    </p:spTree>
    <p:extLst>
      <p:ext uri="{BB962C8B-B14F-4D97-AF65-F5344CB8AC3E}">
        <p14:creationId xmlns:p14="http://schemas.microsoft.com/office/powerpoint/2010/main" val="20399832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endParaRPr lang="zh-CN" altLang="en-US" dirty="0"/>
          </a:p>
        </p:txBody>
      </p:sp>
    </p:spTree>
    <p:extLst>
      <p:ext uri="{BB962C8B-B14F-4D97-AF65-F5344CB8AC3E}">
        <p14:creationId xmlns:p14="http://schemas.microsoft.com/office/powerpoint/2010/main" val="35035734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endParaRPr lang="zh-CN" altLang="en-US" dirty="0"/>
          </a:p>
        </p:txBody>
      </p:sp>
    </p:spTree>
    <p:extLst>
      <p:ext uri="{BB962C8B-B14F-4D97-AF65-F5344CB8AC3E}">
        <p14:creationId xmlns:p14="http://schemas.microsoft.com/office/powerpoint/2010/main" val="645341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endParaRPr lang="zh-CN" altLang="en-US" dirty="0"/>
          </a:p>
        </p:txBody>
      </p:sp>
    </p:spTree>
    <p:extLst>
      <p:ext uri="{BB962C8B-B14F-4D97-AF65-F5344CB8AC3E}">
        <p14:creationId xmlns:p14="http://schemas.microsoft.com/office/powerpoint/2010/main" val="41578763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endParaRPr lang="zh-CN" altLang="en-US" dirty="0"/>
          </a:p>
        </p:txBody>
      </p:sp>
    </p:spTree>
    <p:extLst>
      <p:ext uri="{BB962C8B-B14F-4D97-AF65-F5344CB8AC3E}">
        <p14:creationId xmlns:p14="http://schemas.microsoft.com/office/powerpoint/2010/main" val="246419124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endParaRPr lang="zh-CN" altLang="en-US" dirty="0"/>
          </a:p>
        </p:txBody>
      </p:sp>
    </p:spTree>
    <p:extLst>
      <p:ext uri="{BB962C8B-B14F-4D97-AF65-F5344CB8AC3E}">
        <p14:creationId xmlns:p14="http://schemas.microsoft.com/office/powerpoint/2010/main" val="214118072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410442865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288969400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262524970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410977180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359880890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405023413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110331546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196087759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19526691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endParaRPr lang="zh-CN" altLang="en-US" dirty="0"/>
          </a:p>
        </p:txBody>
      </p:sp>
    </p:spTree>
    <p:extLst>
      <p:ext uri="{BB962C8B-B14F-4D97-AF65-F5344CB8AC3E}">
        <p14:creationId xmlns:p14="http://schemas.microsoft.com/office/powerpoint/2010/main" val="428065747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297635292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209137671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54244186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426071802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283981126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272672066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415370950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35892196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419731204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34062526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endParaRPr lang="zh-CN" altLang="en-US" dirty="0"/>
          </a:p>
        </p:txBody>
      </p:sp>
    </p:spTree>
    <p:extLst>
      <p:ext uri="{BB962C8B-B14F-4D97-AF65-F5344CB8AC3E}">
        <p14:creationId xmlns:p14="http://schemas.microsoft.com/office/powerpoint/2010/main" val="397060958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164473796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230774176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369080530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356610429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118765360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346216957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4186639991"/>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290941846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168318285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20661079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endParaRPr lang="zh-CN" altLang="en-US" dirty="0"/>
          </a:p>
        </p:txBody>
      </p:sp>
    </p:spTree>
    <p:extLst>
      <p:ext uri="{BB962C8B-B14F-4D97-AF65-F5344CB8AC3E}">
        <p14:creationId xmlns:p14="http://schemas.microsoft.com/office/powerpoint/2010/main" val="1747861646"/>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6868179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endParaRPr lang="zh-CN" altLang="en-US" dirty="0"/>
          </a:p>
        </p:txBody>
      </p:sp>
    </p:spTree>
    <p:extLst>
      <p:ext uri="{BB962C8B-B14F-4D97-AF65-F5344CB8AC3E}">
        <p14:creationId xmlns:p14="http://schemas.microsoft.com/office/powerpoint/2010/main" val="41973120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endParaRPr lang="zh-CN" altLang="en-US" dirty="0"/>
          </a:p>
        </p:txBody>
      </p:sp>
    </p:spTree>
    <p:extLst>
      <p:ext uri="{BB962C8B-B14F-4D97-AF65-F5344CB8AC3E}">
        <p14:creationId xmlns:p14="http://schemas.microsoft.com/office/powerpoint/2010/main" val="35661042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endParaRPr lang="zh-CN" altLang="en-US" dirty="0"/>
          </a:p>
        </p:txBody>
      </p:sp>
    </p:spTree>
    <p:extLst>
      <p:ext uri="{BB962C8B-B14F-4D97-AF65-F5344CB8AC3E}">
        <p14:creationId xmlns:p14="http://schemas.microsoft.com/office/powerpoint/2010/main" val="11876536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endParaRPr lang="zh-CN" altLang="en-US" dirty="0"/>
          </a:p>
        </p:txBody>
      </p:sp>
    </p:spTree>
    <p:extLst>
      <p:ext uri="{BB962C8B-B14F-4D97-AF65-F5344CB8AC3E}">
        <p14:creationId xmlns:p14="http://schemas.microsoft.com/office/powerpoint/2010/main" val="406080369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slideMaster" Target="../slideMasters/slideMaster2.xml"/><Relationship Id="rId5" Type="http://schemas.openxmlformats.org/officeDocument/2006/relationships/tags" Target="../tags/tag11.xml"/><Relationship Id="rId4" Type="http://schemas.openxmlformats.org/officeDocument/2006/relationships/tags" Target="../tags/tag10.xml"/></Relationships>
</file>

<file path=ppt/slideLayouts/_rels/slideLayout14.xml.rels><?xml version="1.0" encoding="UTF-8" standalone="yes"?>
<Relationships xmlns="http://schemas.openxmlformats.org/package/2006/relationships"><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tags" Target="../tags/tag12.xml"/><Relationship Id="rId6" Type="http://schemas.openxmlformats.org/officeDocument/2006/relationships/slideMaster" Target="../slideMasters/slideMaster2.xml"/><Relationship Id="rId5" Type="http://schemas.openxmlformats.org/officeDocument/2006/relationships/tags" Target="../tags/tag16.xml"/><Relationship Id="rId4" Type="http://schemas.openxmlformats.org/officeDocument/2006/relationships/tags" Target="../tags/tag15.xml"/></Relationships>
</file>

<file path=ppt/slideLayouts/_rels/slideLayout15.xml.rels><?xml version="1.0" encoding="UTF-8" standalone="yes"?>
<Relationships xmlns="http://schemas.openxmlformats.org/package/2006/relationships"><Relationship Id="rId3" Type="http://schemas.openxmlformats.org/officeDocument/2006/relationships/tags" Target="../tags/tag19.xml"/><Relationship Id="rId2" Type="http://schemas.openxmlformats.org/officeDocument/2006/relationships/tags" Target="../tags/tag18.xml"/><Relationship Id="rId1" Type="http://schemas.openxmlformats.org/officeDocument/2006/relationships/tags" Target="../tags/tag17.xml"/><Relationship Id="rId6" Type="http://schemas.openxmlformats.org/officeDocument/2006/relationships/slideMaster" Target="../slideMasters/slideMaster2.xml"/><Relationship Id="rId5" Type="http://schemas.openxmlformats.org/officeDocument/2006/relationships/tags" Target="../tags/tag21.xml"/><Relationship Id="rId4" Type="http://schemas.openxmlformats.org/officeDocument/2006/relationships/tags" Target="../tags/tag20.xml"/></Relationships>
</file>

<file path=ppt/slideLayouts/_rels/slideLayout16.xml.rels><?xml version="1.0" encoding="UTF-8" standalone="yes"?>
<Relationships xmlns="http://schemas.openxmlformats.org/package/2006/relationships"><Relationship Id="rId3" Type="http://schemas.openxmlformats.org/officeDocument/2006/relationships/tags" Target="../tags/tag24.xml"/><Relationship Id="rId7" Type="http://schemas.openxmlformats.org/officeDocument/2006/relationships/slideMaster" Target="../slideMasters/slideMaster2.xml"/><Relationship Id="rId2" Type="http://schemas.openxmlformats.org/officeDocument/2006/relationships/tags" Target="../tags/tag23.xml"/><Relationship Id="rId1" Type="http://schemas.openxmlformats.org/officeDocument/2006/relationships/tags" Target="../tags/tag22.xml"/><Relationship Id="rId6" Type="http://schemas.openxmlformats.org/officeDocument/2006/relationships/tags" Target="../tags/tag27.xml"/><Relationship Id="rId5" Type="http://schemas.openxmlformats.org/officeDocument/2006/relationships/tags" Target="../tags/tag26.xml"/><Relationship Id="rId4" Type="http://schemas.openxmlformats.org/officeDocument/2006/relationships/tags" Target="../tags/tag25.xml"/></Relationships>
</file>

<file path=ppt/slideLayouts/_rels/slideLayout17.xml.rels><?xml version="1.0" encoding="UTF-8" standalone="yes"?>
<Relationships xmlns="http://schemas.openxmlformats.org/package/2006/relationships"><Relationship Id="rId8" Type="http://schemas.openxmlformats.org/officeDocument/2006/relationships/tags" Target="../tags/tag35.xml"/><Relationship Id="rId3" Type="http://schemas.openxmlformats.org/officeDocument/2006/relationships/tags" Target="../tags/tag30.xml"/><Relationship Id="rId7" Type="http://schemas.openxmlformats.org/officeDocument/2006/relationships/tags" Target="../tags/tag34.xml"/><Relationship Id="rId2" Type="http://schemas.openxmlformats.org/officeDocument/2006/relationships/tags" Target="../tags/tag29.xml"/><Relationship Id="rId1" Type="http://schemas.openxmlformats.org/officeDocument/2006/relationships/tags" Target="../tags/tag28.xml"/><Relationship Id="rId6" Type="http://schemas.openxmlformats.org/officeDocument/2006/relationships/tags" Target="../tags/tag33.xml"/><Relationship Id="rId5" Type="http://schemas.openxmlformats.org/officeDocument/2006/relationships/tags" Target="../tags/tag32.xml"/><Relationship Id="rId4" Type="http://schemas.openxmlformats.org/officeDocument/2006/relationships/tags" Target="../tags/tag31.xml"/><Relationship Id="rId9"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tags" Target="../tags/tag36.xml"/><Relationship Id="rId5" Type="http://schemas.openxmlformats.org/officeDocument/2006/relationships/slideMaster" Target="../slideMasters/slideMaster2.xml"/><Relationship Id="rId4" Type="http://schemas.openxmlformats.org/officeDocument/2006/relationships/tags" Target="../tags/tag39.xml"/></Relationships>
</file>

<file path=ppt/slideLayouts/_rels/slideLayout19.xml.rels><?xml version="1.0" encoding="UTF-8" standalone="yes"?>
<Relationships xmlns="http://schemas.openxmlformats.org/package/2006/relationships"><Relationship Id="rId3" Type="http://schemas.openxmlformats.org/officeDocument/2006/relationships/tags" Target="../tags/tag42.xml"/><Relationship Id="rId2" Type="http://schemas.openxmlformats.org/officeDocument/2006/relationships/tags" Target="../tags/tag41.xml"/><Relationship Id="rId1" Type="http://schemas.openxmlformats.org/officeDocument/2006/relationships/tags" Target="../tags/tag40.xml"/><Relationship Id="rId4"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tags" Target="../tags/tag45.xml"/><Relationship Id="rId7" Type="http://schemas.openxmlformats.org/officeDocument/2006/relationships/slideMaster" Target="../slideMasters/slideMaster2.xml"/><Relationship Id="rId2" Type="http://schemas.openxmlformats.org/officeDocument/2006/relationships/tags" Target="../tags/tag44.xml"/><Relationship Id="rId1" Type="http://schemas.openxmlformats.org/officeDocument/2006/relationships/tags" Target="../tags/tag43.xml"/><Relationship Id="rId6" Type="http://schemas.openxmlformats.org/officeDocument/2006/relationships/tags" Target="../tags/tag48.xml"/><Relationship Id="rId5" Type="http://schemas.openxmlformats.org/officeDocument/2006/relationships/tags" Target="../tags/tag47.xml"/><Relationship Id="rId4" Type="http://schemas.openxmlformats.org/officeDocument/2006/relationships/tags" Target="../tags/tag46.xml"/></Relationships>
</file>

<file path=ppt/slideLayouts/_rels/slideLayout21.xml.rels><?xml version="1.0" encoding="UTF-8" standalone="yes"?>
<Relationships xmlns="http://schemas.openxmlformats.org/package/2006/relationships"><Relationship Id="rId3" Type="http://schemas.openxmlformats.org/officeDocument/2006/relationships/tags" Target="../tags/tag51.xml"/><Relationship Id="rId2" Type="http://schemas.openxmlformats.org/officeDocument/2006/relationships/tags" Target="../tags/tag50.xml"/><Relationship Id="rId1" Type="http://schemas.openxmlformats.org/officeDocument/2006/relationships/tags" Target="../tags/tag49.xml"/><Relationship Id="rId6" Type="http://schemas.openxmlformats.org/officeDocument/2006/relationships/slideMaster" Target="../slideMasters/slideMaster2.xml"/><Relationship Id="rId5" Type="http://schemas.openxmlformats.org/officeDocument/2006/relationships/tags" Target="../tags/tag53.xml"/><Relationship Id="rId4" Type="http://schemas.openxmlformats.org/officeDocument/2006/relationships/tags" Target="../tags/tag52.xml"/></Relationships>
</file>

<file path=ppt/slideLayouts/_rels/slideLayout22.xml.rels><?xml version="1.0" encoding="UTF-8" standalone="yes"?>
<Relationships xmlns="http://schemas.openxmlformats.org/package/2006/relationships"><Relationship Id="rId3" Type="http://schemas.openxmlformats.org/officeDocument/2006/relationships/tags" Target="../tags/tag56.xml"/><Relationship Id="rId2" Type="http://schemas.openxmlformats.org/officeDocument/2006/relationships/tags" Target="../tags/tag55.xml"/><Relationship Id="rId1" Type="http://schemas.openxmlformats.org/officeDocument/2006/relationships/tags" Target="../tags/tag54.xml"/><Relationship Id="rId5" Type="http://schemas.openxmlformats.org/officeDocument/2006/relationships/slideMaster" Target="../slideMasters/slideMaster2.xml"/><Relationship Id="rId4" Type="http://schemas.openxmlformats.org/officeDocument/2006/relationships/tags" Target="../tags/tag57.xml"/></Relationships>
</file>

<file path=ppt/slideLayouts/_rels/slideLayout23.xml.rels><?xml version="1.0" encoding="UTF-8" standalone="yes"?>
<Relationships xmlns="http://schemas.openxmlformats.org/package/2006/relationships"><Relationship Id="rId3" Type="http://schemas.openxmlformats.org/officeDocument/2006/relationships/tags" Target="../tags/tag60.xml"/><Relationship Id="rId2" Type="http://schemas.openxmlformats.org/officeDocument/2006/relationships/tags" Target="../tags/tag59.xml"/><Relationship Id="rId1" Type="http://schemas.openxmlformats.org/officeDocument/2006/relationships/tags" Target="../tags/tag58.xml"/><Relationship Id="rId6" Type="http://schemas.openxmlformats.org/officeDocument/2006/relationships/slideMaster" Target="../slideMasters/slideMaster2.xml"/><Relationship Id="rId5" Type="http://schemas.openxmlformats.org/officeDocument/2006/relationships/tags" Target="../tags/tag62.xml"/><Relationship Id="rId4" Type="http://schemas.openxmlformats.org/officeDocument/2006/relationships/tags" Target="../tags/tag6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tags" Target="../tags/tag71.xml"/><Relationship Id="rId2" Type="http://schemas.openxmlformats.org/officeDocument/2006/relationships/tags" Target="../tags/tag70.xml"/><Relationship Id="rId1" Type="http://schemas.openxmlformats.org/officeDocument/2006/relationships/tags" Target="../tags/tag69.xml"/><Relationship Id="rId6" Type="http://schemas.openxmlformats.org/officeDocument/2006/relationships/slideMaster" Target="../slideMasters/slideMaster3.xml"/><Relationship Id="rId5" Type="http://schemas.openxmlformats.org/officeDocument/2006/relationships/tags" Target="../tags/tag73.xml"/><Relationship Id="rId4" Type="http://schemas.openxmlformats.org/officeDocument/2006/relationships/tags" Target="../tags/tag72.xml"/></Relationships>
</file>

<file path=ppt/slideLayouts/_rels/slideLayout26.xml.rels><?xml version="1.0" encoding="UTF-8" standalone="yes"?>
<Relationships xmlns="http://schemas.openxmlformats.org/package/2006/relationships"><Relationship Id="rId3" Type="http://schemas.openxmlformats.org/officeDocument/2006/relationships/tags" Target="../tags/tag76.xml"/><Relationship Id="rId2" Type="http://schemas.openxmlformats.org/officeDocument/2006/relationships/tags" Target="../tags/tag75.xml"/><Relationship Id="rId1" Type="http://schemas.openxmlformats.org/officeDocument/2006/relationships/tags" Target="../tags/tag74.xml"/><Relationship Id="rId6" Type="http://schemas.openxmlformats.org/officeDocument/2006/relationships/slideMaster" Target="../slideMasters/slideMaster3.xml"/><Relationship Id="rId5" Type="http://schemas.openxmlformats.org/officeDocument/2006/relationships/tags" Target="../tags/tag78.xml"/><Relationship Id="rId4" Type="http://schemas.openxmlformats.org/officeDocument/2006/relationships/tags" Target="../tags/tag77.xml"/></Relationships>
</file>

<file path=ppt/slideLayouts/_rels/slideLayout27.xml.rels><?xml version="1.0" encoding="UTF-8" standalone="yes"?>
<Relationships xmlns="http://schemas.openxmlformats.org/package/2006/relationships"><Relationship Id="rId3" Type="http://schemas.openxmlformats.org/officeDocument/2006/relationships/tags" Target="../tags/tag81.xml"/><Relationship Id="rId2" Type="http://schemas.openxmlformats.org/officeDocument/2006/relationships/tags" Target="../tags/tag80.xml"/><Relationship Id="rId1" Type="http://schemas.openxmlformats.org/officeDocument/2006/relationships/tags" Target="../tags/tag79.xml"/><Relationship Id="rId6" Type="http://schemas.openxmlformats.org/officeDocument/2006/relationships/slideMaster" Target="../slideMasters/slideMaster3.xml"/><Relationship Id="rId5" Type="http://schemas.openxmlformats.org/officeDocument/2006/relationships/tags" Target="../tags/tag83.xml"/><Relationship Id="rId4" Type="http://schemas.openxmlformats.org/officeDocument/2006/relationships/tags" Target="../tags/tag82.xml"/></Relationships>
</file>

<file path=ppt/slideLayouts/_rels/slideLayout28.xml.rels><?xml version="1.0" encoding="UTF-8" standalone="yes"?>
<Relationships xmlns="http://schemas.openxmlformats.org/package/2006/relationships"><Relationship Id="rId3" Type="http://schemas.openxmlformats.org/officeDocument/2006/relationships/tags" Target="../tags/tag86.xml"/><Relationship Id="rId7" Type="http://schemas.openxmlformats.org/officeDocument/2006/relationships/slideMaster" Target="../slideMasters/slideMaster3.xml"/><Relationship Id="rId2" Type="http://schemas.openxmlformats.org/officeDocument/2006/relationships/tags" Target="../tags/tag85.xml"/><Relationship Id="rId1" Type="http://schemas.openxmlformats.org/officeDocument/2006/relationships/tags" Target="../tags/tag84.xml"/><Relationship Id="rId6" Type="http://schemas.openxmlformats.org/officeDocument/2006/relationships/tags" Target="../tags/tag89.xml"/><Relationship Id="rId5" Type="http://schemas.openxmlformats.org/officeDocument/2006/relationships/tags" Target="../tags/tag88.xml"/><Relationship Id="rId4" Type="http://schemas.openxmlformats.org/officeDocument/2006/relationships/tags" Target="../tags/tag87.xml"/></Relationships>
</file>

<file path=ppt/slideLayouts/_rels/slideLayout29.xml.rels><?xml version="1.0" encoding="UTF-8" standalone="yes"?>
<Relationships xmlns="http://schemas.openxmlformats.org/package/2006/relationships"><Relationship Id="rId8" Type="http://schemas.openxmlformats.org/officeDocument/2006/relationships/tags" Target="../tags/tag97.xml"/><Relationship Id="rId3" Type="http://schemas.openxmlformats.org/officeDocument/2006/relationships/tags" Target="../tags/tag92.xml"/><Relationship Id="rId7" Type="http://schemas.openxmlformats.org/officeDocument/2006/relationships/tags" Target="../tags/tag96.xml"/><Relationship Id="rId2" Type="http://schemas.openxmlformats.org/officeDocument/2006/relationships/tags" Target="../tags/tag91.xml"/><Relationship Id="rId1" Type="http://schemas.openxmlformats.org/officeDocument/2006/relationships/tags" Target="../tags/tag90.xml"/><Relationship Id="rId6" Type="http://schemas.openxmlformats.org/officeDocument/2006/relationships/tags" Target="../tags/tag95.xml"/><Relationship Id="rId5" Type="http://schemas.openxmlformats.org/officeDocument/2006/relationships/tags" Target="../tags/tag94.xml"/><Relationship Id="rId4" Type="http://schemas.openxmlformats.org/officeDocument/2006/relationships/tags" Target="../tags/tag93.xml"/><Relationship Id="rId9"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tags" Target="../tags/tag100.xml"/><Relationship Id="rId2" Type="http://schemas.openxmlformats.org/officeDocument/2006/relationships/tags" Target="../tags/tag99.xml"/><Relationship Id="rId1" Type="http://schemas.openxmlformats.org/officeDocument/2006/relationships/tags" Target="../tags/tag98.xml"/><Relationship Id="rId5" Type="http://schemas.openxmlformats.org/officeDocument/2006/relationships/slideMaster" Target="../slideMasters/slideMaster3.xml"/><Relationship Id="rId4" Type="http://schemas.openxmlformats.org/officeDocument/2006/relationships/tags" Target="../tags/tag101.xml"/></Relationships>
</file>

<file path=ppt/slideLayouts/_rels/slideLayout31.xml.rels><?xml version="1.0" encoding="UTF-8" standalone="yes"?>
<Relationships xmlns="http://schemas.openxmlformats.org/package/2006/relationships"><Relationship Id="rId3" Type="http://schemas.openxmlformats.org/officeDocument/2006/relationships/tags" Target="../tags/tag104.xml"/><Relationship Id="rId2" Type="http://schemas.openxmlformats.org/officeDocument/2006/relationships/tags" Target="../tags/tag103.xml"/><Relationship Id="rId1" Type="http://schemas.openxmlformats.org/officeDocument/2006/relationships/tags" Target="../tags/tag102.xml"/><Relationship Id="rId4"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3" Type="http://schemas.openxmlformats.org/officeDocument/2006/relationships/tags" Target="../tags/tag107.xml"/><Relationship Id="rId7" Type="http://schemas.openxmlformats.org/officeDocument/2006/relationships/slideMaster" Target="../slideMasters/slideMaster3.xml"/><Relationship Id="rId2" Type="http://schemas.openxmlformats.org/officeDocument/2006/relationships/tags" Target="../tags/tag106.xml"/><Relationship Id="rId1" Type="http://schemas.openxmlformats.org/officeDocument/2006/relationships/tags" Target="../tags/tag105.xml"/><Relationship Id="rId6" Type="http://schemas.openxmlformats.org/officeDocument/2006/relationships/tags" Target="../tags/tag110.xml"/><Relationship Id="rId5" Type="http://schemas.openxmlformats.org/officeDocument/2006/relationships/tags" Target="../tags/tag109.xml"/><Relationship Id="rId4" Type="http://schemas.openxmlformats.org/officeDocument/2006/relationships/tags" Target="../tags/tag108.xml"/></Relationships>
</file>

<file path=ppt/slideLayouts/_rels/slideLayout33.xml.rels><?xml version="1.0" encoding="UTF-8" standalone="yes"?>
<Relationships xmlns="http://schemas.openxmlformats.org/package/2006/relationships"><Relationship Id="rId3" Type="http://schemas.openxmlformats.org/officeDocument/2006/relationships/tags" Target="../tags/tag113.xml"/><Relationship Id="rId2" Type="http://schemas.openxmlformats.org/officeDocument/2006/relationships/tags" Target="../tags/tag112.xml"/><Relationship Id="rId1" Type="http://schemas.openxmlformats.org/officeDocument/2006/relationships/tags" Target="../tags/tag111.xml"/><Relationship Id="rId6" Type="http://schemas.openxmlformats.org/officeDocument/2006/relationships/slideMaster" Target="../slideMasters/slideMaster3.xml"/><Relationship Id="rId5" Type="http://schemas.openxmlformats.org/officeDocument/2006/relationships/tags" Target="../tags/tag115.xml"/><Relationship Id="rId4" Type="http://schemas.openxmlformats.org/officeDocument/2006/relationships/tags" Target="../tags/tag114.xml"/></Relationships>
</file>

<file path=ppt/slideLayouts/_rels/slideLayout34.xml.rels><?xml version="1.0" encoding="UTF-8" standalone="yes"?>
<Relationships xmlns="http://schemas.openxmlformats.org/package/2006/relationships"><Relationship Id="rId3" Type="http://schemas.openxmlformats.org/officeDocument/2006/relationships/tags" Target="../tags/tag118.xml"/><Relationship Id="rId2" Type="http://schemas.openxmlformats.org/officeDocument/2006/relationships/tags" Target="../tags/tag117.xml"/><Relationship Id="rId1" Type="http://schemas.openxmlformats.org/officeDocument/2006/relationships/tags" Target="../tags/tag116.xml"/><Relationship Id="rId5" Type="http://schemas.openxmlformats.org/officeDocument/2006/relationships/slideMaster" Target="../slideMasters/slideMaster3.xml"/><Relationship Id="rId4" Type="http://schemas.openxmlformats.org/officeDocument/2006/relationships/tags" Target="../tags/tag119.xml"/></Relationships>
</file>

<file path=ppt/slideLayouts/_rels/slideLayout35.xml.rels><?xml version="1.0" encoding="UTF-8" standalone="yes"?>
<Relationships xmlns="http://schemas.openxmlformats.org/package/2006/relationships"><Relationship Id="rId3" Type="http://schemas.openxmlformats.org/officeDocument/2006/relationships/tags" Target="../tags/tag122.xml"/><Relationship Id="rId2" Type="http://schemas.openxmlformats.org/officeDocument/2006/relationships/tags" Target="../tags/tag121.xml"/><Relationship Id="rId1" Type="http://schemas.openxmlformats.org/officeDocument/2006/relationships/tags" Target="../tags/tag120.xml"/><Relationship Id="rId6" Type="http://schemas.openxmlformats.org/officeDocument/2006/relationships/slideMaster" Target="../slideMasters/slideMaster3.xml"/><Relationship Id="rId5" Type="http://schemas.openxmlformats.org/officeDocument/2006/relationships/tags" Target="../tags/tag124.xml"/><Relationship Id="rId4" Type="http://schemas.openxmlformats.org/officeDocument/2006/relationships/tags" Target="../tags/tag12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7" name="Rectangle 6"/>
          <p:cNvSpPr/>
          <p:nvPr userDrawn="1"/>
        </p:nvSpPr>
        <p:spPr>
          <a:xfrm>
            <a:off x="0" y="0"/>
            <a:ext cx="9144000" cy="514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useBgFill="1">
        <p:nvSpPr>
          <p:cNvPr id="8" name="Rounded Rectangle 7"/>
          <p:cNvSpPr/>
          <p:nvPr userDrawn="1"/>
        </p:nvSpPr>
        <p:spPr>
          <a:xfrm>
            <a:off x="91440" y="76213"/>
            <a:ext cx="8961120" cy="4999594"/>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 name="Date Placeholder 3"/>
          <p:cNvSpPr>
            <a:spLocks noGrp="1"/>
          </p:cNvSpPr>
          <p:nvPr>
            <p:ph type="dt" sz="half" idx="10"/>
          </p:nvPr>
        </p:nvSpPr>
        <p:spPr>
          <a:xfrm>
            <a:off x="457200" y="4768096"/>
            <a:ext cx="2133600" cy="273892"/>
          </a:xfrm>
          <a:prstGeom prst="rect">
            <a:avLst/>
          </a:prstGeom>
        </p:spPr>
        <p:txBody>
          <a:bodyPr/>
          <a:lstStyle/>
          <a:p>
            <a:fld id="{AD03F8B0-DC90-4F24-9965-B99CE2D39518}" type="datetimeFigureOut">
              <a:rPr lang="zh-CN" altLang="en-US" smtClean="0"/>
              <a:t>2023/9/14</a:t>
            </a:fld>
            <a:endParaRPr lang="zh-CN" altLang="en-US"/>
          </a:p>
        </p:txBody>
      </p:sp>
      <p:sp>
        <p:nvSpPr>
          <p:cNvPr id="9" name="Rectangle 8"/>
          <p:cNvSpPr/>
          <p:nvPr userDrawn="1"/>
        </p:nvSpPr>
        <p:spPr>
          <a:xfrm>
            <a:off x="345440" y="2207338"/>
            <a:ext cx="7147931" cy="1848173"/>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 name="Rectangle 11"/>
          <p:cNvSpPr/>
          <p:nvPr userDrawn="1"/>
        </p:nvSpPr>
        <p:spPr>
          <a:xfrm>
            <a:off x="7572652" y="2208862"/>
            <a:ext cx="1190348" cy="1845125"/>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3" name="Rectangle 12"/>
          <p:cNvSpPr/>
          <p:nvPr userDrawn="1"/>
        </p:nvSpPr>
        <p:spPr>
          <a:xfrm>
            <a:off x="7712714" y="2352905"/>
            <a:ext cx="910224" cy="155703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 name="Rectangle 13"/>
          <p:cNvSpPr/>
          <p:nvPr userDrawn="1"/>
        </p:nvSpPr>
        <p:spPr>
          <a:xfrm>
            <a:off x="445483" y="2292117"/>
            <a:ext cx="6947845" cy="168431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 name="Slide Number Placeholder 5"/>
          <p:cNvSpPr>
            <a:spLocks noGrp="1"/>
          </p:cNvSpPr>
          <p:nvPr>
            <p:ph type="sldNum" sz="quarter" idx="12"/>
          </p:nvPr>
        </p:nvSpPr>
        <p:spPr>
          <a:xfrm>
            <a:off x="7786826" y="3469558"/>
            <a:ext cx="762000" cy="342960"/>
          </a:xfrm>
        </p:spPr>
        <p:txBody>
          <a:bodyPr/>
          <a:lstStyle>
            <a:lvl1pPr algn="ctr">
              <a:defRPr sz="2100">
                <a:solidFill>
                  <a:schemeClr val="accent1">
                    <a:lumMod val="50000"/>
                  </a:schemeClr>
                </a:solidFill>
              </a:defRPr>
            </a:lvl1pPr>
          </a:lstStyle>
          <a:p>
            <a:fld id="{226A5DA0-3F0B-4660-9645-CD05A3FC641F}" type="slidenum">
              <a:rPr lang="zh-CN" altLang="en-US" smtClean="0"/>
              <a:t>‹#›</a:t>
            </a:fld>
            <a:endParaRPr lang="zh-CN" altLang="en-US"/>
          </a:p>
        </p:txBody>
      </p:sp>
      <p:sp>
        <p:nvSpPr>
          <p:cNvPr id="11" name="Rectangle 10"/>
          <p:cNvSpPr/>
          <p:nvPr userDrawn="1"/>
        </p:nvSpPr>
        <p:spPr>
          <a:xfrm>
            <a:off x="541822" y="3420055"/>
            <a:ext cx="6755166" cy="498362"/>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0" name="Rectangle 9"/>
          <p:cNvSpPr/>
          <p:nvPr userDrawn="1"/>
        </p:nvSpPr>
        <p:spPr>
          <a:xfrm>
            <a:off x="538971" y="2354992"/>
            <a:ext cx="6760868" cy="1558563"/>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Subtitle 2"/>
          <p:cNvSpPr>
            <a:spLocks noGrp="1"/>
          </p:cNvSpPr>
          <p:nvPr>
            <p:ph type="subTitle" idx="1"/>
          </p:nvPr>
        </p:nvSpPr>
        <p:spPr>
          <a:xfrm>
            <a:off x="642805" y="3486760"/>
            <a:ext cx="6553200" cy="342960"/>
          </a:xfrm>
        </p:spPr>
        <p:txBody>
          <a:bodyPr>
            <a:normAutofit/>
          </a:bodyPr>
          <a:lstStyle>
            <a:lvl1pPr marL="0" indent="0" algn="ctr">
              <a:buNone/>
              <a:defRPr sz="1350" cap="all" spc="300" baseline="0">
                <a:solidFill>
                  <a:srgbClr val="FFFFFF"/>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8035" indent="0" algn="ctr">
              <a:buNone/>
              <a:defRPr>
                <a:solidFill>
                  <a:schemeClr val="tx1">
                    <a:tint val="75000"/>
                  </a:schemeClr>
                </a:solidFill>
              </a:defRPr>
            </a:lvl7pPr>
            <a:lvl8pPr marL="2400935" indent="0" algn="ctr">
              <a:buNone/>
              <a:defRPr>
                <a:solidFill>
                  <a:schemeClr val="tx1">
                    <a:tint val="75000"/>
                  </a:schemeClr>
                </a:solidFill>
              </a:defRPr>
            </a:lvl8pPr>
            <a:lvl9pPr marL="2743835" indent="0" algn="ctr">
              <a:buNone/>
              <a:defRPr>
                <a:solidFill>
                  <a:schemeClr val="tx1">
                    <a:tint val="75000"/>
                  </a:schemeClr>
                </a:solidFill>
              </a:defRPr>
            </a:lvl9pPr>
          </a:lstStyle>
          <a:p>
            <a:r>
              <a:rPr lang="zh-CN" altLang="en-US"/>
              <a:t>单击此处编辑母版副标题样式</a:t>
            </a:r>
            <a:endParaRPr lang="en-US" dirty="0"/>
          </a:p>
        </p:txBody>
      </p:sp>
      <p:sp>
        <p:nvSpPr>
          <p:cNvPr id="2" name="Title 1"/>
          <p:cNvSpPr>
            <a:spLocks noGrp="1"/>
          </p:cNvSpPr>
          <p:nvPr>
            <p:ph type="ctrTitle"/>
          </p:nvPr>
        </p:nvSpPr>
        <p:spPr>
          <a:xfrm>
            <a:off x="604705" y="2420698"/>
            <a:ext cx="6629400" cy="914561"/>
          </a:xfrm>
        </p:spPr>
        <p:txBody>
          <a:bodyPr anchor="b" anchorCtr="0">
            <a:noAutofit/>
          </a:bodyPr>
          <a:lstStyle>
            <a:lvl1pPr>
              <a:defRPr sz="3000">
                <a:solidFill>
                  <a:schemeClr val="accent1">
                    <a:lumMod val="50000"/>
                  </a:schemeClr>
                </a:solidFill>
              </a:defRPr>
            </a:lvl1pPr>
          </a:lstStyle>
          <a:p>
            <a:r>
              <a:rPr lang="zh-CN" altLang="en-US"/>
              <a:t>单击此处编辑母版标题样式</a:t>
            </a:r>
            <a:endParaRPr lang="en-US" dirty="0"/>
          </a:p>
        </p:txBody>
      </p:sp>
      <p:sp>
        <p:nvSpPr>
          <p:cNvPr id="16" name="文本框 15"/>
          <p:cNvSpPr txBox="1"/>
          <p:nvPr userDrawn="1"/>
        </p:nvSpPr>
        <p:spPr>
          <a:xfrm>
            <a:off x="259715" y="4811395"/>
            <a:ext cx="5773420" cy="245110"/>
          </a:xfrm>
          <a:prstGeom prst="rect">
            <a:avLst/>
          </a:prstGeom>
          <a:noFill/>
          <a:ln w="9525">
            <a:noFill/>
          </a:ln>
        </p:spPr>
        <p:txBody>
          <a:bodyPr wrap="square">
            <a:spAutoFit/>
          </a:bodyPr>
          <a:lstStyle/>
          <a:p>
            <a:pPr indent="0"/>
            <a:r>
              <a:rPr lang="zh-CN" sz="1000" b="1">
                <a:latin typeface="微软雅黑" panose="020B0503020204020204" pitchFamily="34" charset="-122"/>
                <a:ea typeface="微软雅黑" panose="020B0503020204020204" pitchFamily="34" charset="-122"/>
                <a:cs typeface="微软雅黑" panose="020B0503020204020204" pitchFamily="34" charset="-122"/>
                <a:sym typeface="+mn-ea"/>
              </a:rPr>
              <a:t>本次课程为《现代物流学》精讲课</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4</a:t>
            </a:r>
            <a:r>
              <a:rPr lang="zh-CN" sz="1000" b="1">
                <a:latin typeface="微软雅黑" panose="020B0503020204020204" pitchFamily="34" charset="-122"/>
                <a:ea typeface="微软雅黑" panose="020B0503020204020204" pitchFamily="34" charset="-122"/>
                <a:cs typeface="微软雅黑" panose="020B0503020204020204" pitchFamily="34" charset="-122"/>
                <a:sym typeface="+mn-ea"/>
              </a:rPr>
              <a:t>，如对内容有疑问，请登录</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POKO</a:t>
            </a:r>
            <a:r>
              <a:rPr lang="zh-CN" altLang="en-US" sz="1000" b="1">
                <a:latin typeface="微软雅黑" panose="020B0503020204020204" pitchFamily="34" charset="-122"/>
                <a:ea typeface="微软雅黑" panose="020B0503020204020204" pitchFamily="34" charset="-122"/>
                <a:cs typeface="微软雅黑" panose="020B0503020204020204" pitchFamily="34" charset="-122"/>
                <a:sym typeface="+mn-ea"/>
              </a:rPr>
              <a:t>学院</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APP</a:t>
            </a:r>
            <a:r>
              <a:rPr lang="zh-CN" altLang="en-US" sz="1000" b="1">
                <a:latin typeface="微软雅黑" panose="020B0503020204020204" pitchFamily="34" charset="-122"/>
                <a:ea typeface="微软雅黑" panose="020B0503020204020204" pitchFamily="34" charset="-122"/>
                <a:cs typeface="微软雅黑" panose="020B0503020204020204" pitchFamily="34" charset="-122"/>
                <a:sym typeface="+mn-ea"/>
              </a:rPr>
              <a:t>提交问题求助</a:t>
            </a:r>
            <a:endParaRPr lang="zh-CN" altLang="en-US" sz="1000" b="1">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17" name="图片 16" descr="POKO学院标"/>
          <p:cNvPicPr>
            <a:picLocks noChangeAspect="1"/>
          </p:cNvPicPr>
          <p:nvPr userDrawn="1"/>
        </p:nvPicPr>
        <p:blipFill>
          <a:blip r:embed="rId2"/>
          <a:stretch>
            <a:fillRect/>
          </a:stretch>
        </p:blipFill>
        <p:spPr>
          <a:xfrm>
            <a:off x="8088154" y="188161"/>
            <a:ext cx="773906" cy="774082"/>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Date Placeholder 3"/>
          <p:cNvSpPr>
            <a:spLocks noGrp="1"/>
          </p:cNvSpPr>
          <p:nvPr>
            <p:ph type="dt" sz="half" idx="10"/>
          </p:nvPr>
        </p:nvSpPr>
        <p:spPr>
          <a:xfrm>
            <a:off x="457200" y="4768096"/>
            <a:ext cx="2133600" cy="273892"/>
          </a:xfrm>
          <a:prstGeom prst="rect">
            <a:avLst/>
          </a:prstGeom>
        </p:spPr>
        <p:txBody>
          <a:bodyPr/>
          <a:lstStyle/>
          <a:p>
            <a:fld id="{AD03F8B0-DC90-4F24-9965-B99CE2D39518}" type="datetimeFigureOut">
              <a:rPr lang="zh-CN" altLang="en-US" smtClean="0"/>
              <a:t>2023/9/14</a:t>
            </a:fld>
            <a:endParaRPr lang="zh-CN" altLang="en-US"/>
          </a:p>
        </p:txBody>
      </p:sp>
      <p:sp>
        <p:nvSpPr>
          <p:cNvPr id="5" name="Footer Placeholder 4"/>
          <p:cNvSpPr>
            <a:spLocks noGrp="1"/>
          </p:cNvSpPr>
          <p:nvPr>
            <p:ph type="ftr" sz="quarter" idx="11"/>
          </p:nvPr>
        </p:nvSpPr>
        <p:spPr>
          <a:xfrm>
            <a:off x="1130935" y="4768096"/>
            <a:ext cx="7621905" cy="273892"/>
          </a:xfrm>
        </p:spPr>
        <p:txBody>
          <a:bodyPr/>
          <a:lstStyle/>
          <a:p>
            <a:endParaRPr lang="zh-CN" altLang="en-US"/>
          </a:p>
        </p:txBody>
      </p:sp>
      <p:sp>
        <p:nvSpPr>
          <p:cNvPr id="6" name="Slide Number Placeholder 5"/>
          <p:cNvSpPr>
            <a:spLocks noGrp="1"/>
          </p:cNvSpPr>
          <p:nvPr>
            <p:ph type="sldNum" sz="quarter" idx="12"/>
          </p:nvPr>
        </p:nvSpPr>
        <p:spPr/>
        <p:txBody>
          <a:bodyPr/>
          <a:lstStyle/>
          <a:p>
            <a:fld id="{226A5DA0-3F0B-4660-9645-CD05A3FC641F}"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7" name="Rectangle 6"/>
          <p:cNvSpPr/>
          <p:nvPr userDrawn="1"/>
        </p:nvSpPr>
        <p:spPr>
          <a:xfrm>
            <a:off x="6861702" y="171480"/>
            <a:ext cx="1859280" cy="4592779"/>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350" kern="1200">
              <a:solidFill>
                <a:schemeClr val="lt1"/>
              </a:solidFill>
              <a:latin typeface="+mn-lt"/>
              <a:ea typeface="+mn-ea"/>
              <a:cs typeface="+mn-cs"/>
            </a:endParaRPr>
          </a:p>
        </p:txBody>
      </p:sp>
      <p:sp>
        <p:nvSpPr>
          <p:cNvPr id="8" name="Rectangle 7"/>
          <p:cNvSpPr/>
          <p:nvPr userDrawn="1"/>
        </p:nvSpPr>
        <p:spPr>
          <a:xfrm>
            <a:off x="6955225" y="263603"/>
            <a:ext cx="1672235" cy="4408534"/>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Vertical Title 1"/>
          <p:cNvSpPr>
            <a:spLocks noGrp="1"/>
          </p:cNvSpPr>
          <p:nvPr>
            <p:ph type="title" orient="vert"/>
          </p:nvPr>
        </p:nvSpPr>
        <p:spPr>
          <a:xfrm>
            <a:off x="7048577" y="296622"/>
            <a:ext cx="1485531" cy="4342495"/>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457200" y="285799"/>
            <a:ext cx="6172200" cy="4344161"/>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a:xfrm>
            <a:off x="457200" y="4768096"/>
            <a:ext cx="2133600" cy="273892"/>
          </a:xfrm>
          <a:prstGeom prst="rect">
            <a:avLst/>
          </a:prstGeom>
        </p:spPr>
        <p:txBody>
          <a:bodyPr/>
          <a:lstStyle/>
          <a:p>
            <a:fld id="{AD03F8B0-DC90-4F24-9965-B99CE2D39518}" type="datetimeFigureOut">
              <a:rPr lang="zh-CN" altLang="en-US" smtClean="0"/>
              <a:t>2023/9/14</a:t>
            </a:fld>
            <a:endParaRPr lang="zh-CN" altLang="en-US"/>
          </a:p>
        </p:txBody>
      </p:sp>
      <p:sp>
        <p:nvSpPr>
          <p:cNvPr id="6" name="Slide Number Placeholder 5"/>
          <p:cNvSpPr>
            <a:spLocks noGrp="1"/>
          </p:cNvSpPr>
          <p:nvPr>
            <p:ph type="sldNum" sz="quarter" idx="12"/>
          </p:nvPr>
        </p:nvSpPr>
        <p:spPr/>
        <p:txBody>
          <a:bodyPr/>
          <a:lstStyle/>
          <a:p>
            <a:fld id="{226A5DA0-3F0B-4660-9645-CD05A3FC641F}" type="slidenum">
              <a:rPr lang="zh-CN" altLang="en-US" smtClean="0"/>
              <a:t>‹#›</a:t>
            </a:fld>
            <a:endParaRPr lang="zh-CN" altLang="en-US"/>
          </a:p>
        </p:txBody>
      </p:sp>
      <p:sp>
        <p:nvSpPr>
          <p:cNvPr id="12" name="文本框 11"/>
          <p:cNvSpPr txBox="1"/>
          <p:nvPr userDrawn="1"/>
        </p:nvSpPr>
        <p:spPr>
          <a:xfrm>
            <a:off x="259715" y="4811395"/>
            <a:ext cx="5773420" cy="245110"/>
          </a:xfrm>
          <a:prstGeom prst="rect">
            <a:avLst/>
          </a:prstGeom>
          <a:noFill/>
          <a:ln w="9525">
            <a:noFill/>
          </a:ln>
        </p:spPr>
        <p:txBody>
          <a:bodyPr wrap="square">
            <a:spAutoFit/>
          </a:bodyPr>
          <a:lstStyle/>
          <a:p>
            <a:pPr indent="0"/>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本次课程为《学</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前教育史</a:t>
            </a:r>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》精讲课</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1</a:t>
            </a:r>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，如对内容有疑问，请登录</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POKO</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学院</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APP</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提交问题求助</a:t>
            </a:r>
            <a:endParaRPr lang="zh-CN" altLang="en-US" sz="1000" b="1" dirty="0">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10" name="图片 9" descr="POKO学院标"/>
          <p:cNvPicPr>
            <a:picLocks noChangeAspect="1"/>
          </p:cNvPicPr>
          <p:nvPr userDrawn="1"/>
        </p:nvPicPr>
        <p:blipFill>
          <a:blip r:embed="rId2"/>
          <a:stretch>
            <a:fillRect/>
          </a:stretch>
        </p:blipFill>
        <p:spPr>
          <a:xfrm>
            <a:off x="8088154" y="188161"/>
            <a:ext cx="773906" cy="774082"/>
          </a:xfrm>
          <a:prstGeom prst="rect">
            <a:avLst/>
          </a:prstGeom>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自定义版式">
    <p:spTree>
      <p:nvGrpSpPr>
        <p:cNvPr id="1" name=""/>
        <p:cNvGrpSpPr/>
        <p:nvPr/>
      </p:nvGrpSpPr>
      <p:grpSpPr>
        <a:xfrm>
          <a:off x="0" y="0"/>
          <a:ext cx="0" cy="0"/>
          <a:chOff x="0" y="0"/>
          <a:chExt cx="0" cy="0"/>
        </a:xfrm>
      </p:grpSpPr>
      <p:sp>
        <p:nvSpPr>
          <p:cNvPr id="23" name="图片占位符 22"/>
          <p:cNvSpPr>
            <a:spLocks noGrp="1"/>
          </p:cNvSpPr>
          <p:nvPr>
            <p:ph type="pic" sz="quarter" idx="12"/>
          </p:nvPr>
        </p:nvSpPr>
        <p:spPr>
          <a:xfrm>
            <a:off x="8168095" y="2509080"/>
            <a:ext cx="975905" cy="2302049"/>
          </a:xfrm>
          <a:custGeom>
            <a:avLst/>
            <a:gdLst>
              <a:gd name="connsiteX0" fmla="*/ 1301207 w 1301207"/>
              <a:gd name="connsiteY0" fmla="*/ 0 h 3069398"/>
              <a:gd name="connsiteX1" fmla="*/ 1301207 w 1301207"/>
              <a:gd name="connsiteY1" fmla="*/ 3069398 h 3069398"/>
              <a:gd name="connsiteX2" fmla="*/ 165104 w 1301207"/>
              <a:gd name="connsiteY2" fmla="*/ 1933295 h 3069398"/>
              <a:gd name="connsiteX3" fmla="*/ 165104 w 1301207"/>
              <a:gd name="connsiteY3" fmla="*/ 1136103 h 3069398"/>
              <a:gd name="connsiteX0-1" fmla="*/ 1301207 w 1301207"/>
              <a:gd name="connsiteY0-2" fmla="*/ 0 h 3069398"/>
              <a:gd name="connsiteX1-3" fmla="*/ 1288508 w 1301207"/>
              <a:gd name="connsiteY1-4" fmla="*/ 1251960 h 3069398"/>
              <a:gd name="connsiteX2-5" fmla="*/ 1301207 w 1301207"/>
              <a:gd name="connsiteY2-6" fmla="*/ 3069398 h 3069398"/>
              <a:gd name="connsiteX3-7" fmla="*/ 165104 w 1301207"/>
              <a:gd name="connsiteY3-8" fmla="*/ 1933295 h 3069398"/>
              <a:gd name="connsiteX4" fmla="*/ 165104 w 1301207"/>
              <a:gd name="connsiteY4" fmla="*/ 1136103 h 3069398"/>
              <a:gd name="connsiteX5" fmla="*/ 1301207 w 1301207"/>
              <a:gd name="connsiteY5" fmla="*/ 0 h 3069398"/>
              <a:gd name="connsiteX0-9" fmla="*/ 1288508 w 1379948"/>
              <a:gd name="connsiteY0-10" fmla="*/ 1251960 h 3069398"/>
              <a:gd name="connsiteX1-11" fmla="*/ 1301207 w 1379948"/>
              <a:gd name="connsiteY1-12" fmla="*/ 3069398 h 3069398"/>
              <a:gd name="connsiteX2-13" fmla="*/ 165104 w 1379948"/>
              <a:gd name="connsiteY2-14" fmla="*/ 1933295 h 3069398"/>
              <a:gd name="connsiteX3-15" fmla="*/ 165104 w 1379948"/>
              <a:gd name="connsiteY3-16" fmla="*/ 1136103 h 3069398"/>
              <a:gd name="connsiteX4-17" fmla="*/ 1301207 w 1379948"/>
              <a:gd name="connsiteY4-18" fmla="*/ 0 h 3069398"/>
              <a:gd name="connsiteX5-19" fmla="*/ 1379948 w 1379948"/>
              <a:gd name="connsiteY5-20" fmla="*/ 1343400 h 3069398"/>
              <a:gd name="connsiteX0-21" fmla="*/ 1288508 w 1301207"/>
              <a:gd name="connsiteY0-22" fmla="*/ 1251960 h 3069398"/>
              <a:gd name="connsiteX1-23" fmla="*/ 1301207 w 1301207"/>
              <a:gd name="connsiteY1-24" fmla="*/ 3069398 h 3069398"/>
              <a:gd name="connsiteX2-25" fmla="*/ 165104 w 1301207"/>
              <a:gd name="connsiteY2-26" fmla="*/ 1933295 h 3069398"/>
              <a:gd name="connsiteX3-27" fmla="*/ 165104 w 1301207"/>
              <a:gd name="connsiteY3-28" fmla="*/ 1136103 h 3069398"/>
              <a:gd name="connsiteX4-29" fmla="*/ 1301207 w 1301207"/>
              <a:gd name="connsiteY4-30" fmla="*/ 0 h 3069398"/>
              <a:gd name="connsiteX0-31" fmla="*/ 1301207 w 1301207"/>
              <a:gd name="connsiteY0-32" fmla="*/ 3069398 h 3069398"/>
              <a:gd name="connsiteX1-33" fmla="*/ 165104 w 1301207"/>
              <a:gd name="connsiteY1-34" fmla="*/ 1933295 h 3069398"/>
              <a:gd name="connsiteX2-35" fmla="*/ 165104 w 1301207"/>
              <a:gd name="connsiteY2-36" fmla="*/ 1136103 h 3069398"/>
              <a:gd name="connsiteX3-37" fmla="*/ 1301207 w 1301207"/>
              <a:gd name="connsiteY3-38" fmla="*/ 0 h 3069398"/>
            </a:gdLst>
            <a:ahLst/>
            <a:cxnLst>
              <a:cxn ang="0">
                <a:pos x="connsiteX0-1" y="connsiteY0-2"/>
              </a:cxn>
              <a:cxn ang="0">
                <a:pos x="connsiteX1-3" y="connsiteY1-4"/>
              </a:cxn>
              <a:cxn ang="0">
                <a:pos x="connsiteX2-5" y="connsiteY2-6"/>
              </a:cxn>
              <a:cxn ang="0">
                <a:pos x="connsiteX3-7" y="connsiteY3-8"/>
              </a:cxn>
            </a:cxnLst>
            <a:rect l="l" t="t" r="r" b="b"/>
            <a:pathLst>
              <a:path w="1301207" h="3069398">
                <a:moveTo>
                  <a:pt x="1301207" y="3069398"/>
                </a:moveTo>
                <a:lnTo>
                  <a:pt x="165104" y="1933295"/>
                </a:lnTo>
                <a:cubicBezTo>
                  <a:pt x="-55034" y="1713157"/>
                  <a:pt x="-55034" y="1356242"/>
                  <a:pt x="165104" y="1136103"/>
                </a:cubicBezTo>
                <a:lnTo>
                  <a:pt x="1301207" y="0"/>
                </a:lnTo>
              </a:path>
            </a:pathLst>
          </a:custGeom>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350">
                <a:solidFill>
                  <a:schemeClr val="lt1"/>
                </a:solidFill>
              </a:defRPr>
            </a:lvl1pPr>
          </a:lstStyle>
          <a:p>
            <a:pPr marL="0" lvl="0" algn="ctr"/>
            <a:endParaRPr lang="zh-CN" altLang="en-US"/>
          </a:p>
        </p:txBody>
      </p:sp>
      <p:sp>
        <p:nvSpPr>
          <p:cNvPr id="20" name="图片占位符 19"/>
          <p:cNvSpPr>
            <a:spLocks noGrp="1"/>
          </p:cNvSpPr>
          <p:nvPr>
            <p:ph type="pic" sz="quarter" idx="11"/>
          </p:nvPr>
        </p:nvSpPr>
        <p:spPr>
          <a:xfrm>
            <a:off x="6233519" y="107001"/>
            <a:ext cx="2910482" cy="3237055"/>
          </a:xfrm>
          <a:custGeom>
            <a:avLst/>
            <a:gdLst>
              <a:gd name="connsiteX0" fmla="*/ 2158037 w 3880643"/>
              <a:gd name="connsiteY0" fmla="*/ 0 h 4316073"/>
              <a:gd name="connsiteX1" fmla="*/ 2556633 w 3880643"/>
              <a:gd name="connsiteY1" fmla="*/ 165103 h 4316073"/>
              <a:gd name="connsiteX2" fmla="*/ 3880643 w 3880643"/>
              <a:gd name="connsiteY2" fmla="*/ 1489113 h 4316073"/>
              <a:gd name="connsiteX3" fmla="*/ 3880643 w 3880643"/>
              <a:gd name="connsiteY3" fmla="*/ 2826959 h 4316073"/>
              <a:gd name="connsiteX4" fmla="*/ 2556634 w 3880643"/>
              <a:gd name="connsiteY4" fmla="*/ 4150970 h 4316073"/>
              <a:gd name="connsiteX5" fmla="*/ 1759440 w 3880643"/>
              <a:gd name="connsiteY5" fmla="*/ 4150970 h 4316073"/>
              <a:gd name="connsiteX6" fmla="*/ 165104 w 3880643"/>
              <a:gd name="connsiteY6" fmla="*/ 2556633 h 4316073"/>
              <a:gd name="connsiteX7" fmla="*/ 165104 w 3880643"/>
              <a:gd name="connsiteY7" fmla="*/ 1759440 h 4316073"/>
              <a:gd name="connsiteX8" fmla="*/ 1759441 w 3880643"/>
              <a:gd name="connsiteY8" fmla="*/ 165103 h 4316073"/>
              <a:gd name="connsiteX9" fmla="*/ 2158037 w 3880643"/>
              <a:gd name="connsiteY9" fmla="*/ 0 h 4316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80643" h="4316073">
                <a:moveTo>
                  <a:pt x="2158037" y="0"/>
                </a:moveTo>
                <a:cubicBezTo>
                  <a:pt x="2302301" y="0"/>
                  <a:pt x="2446564" y="55034"/>
                  <a:pt x="2556633" y="165103"/>
                </a:cubicBezTo>
                <a:lnTo>
                  <a:pt x="3880643" y="1489113"/>
                </a:lnTo>
                <a:lnTo>
                  <a:pt x="3880643" y="2826959"/>
                </a:lnTo>
                <a:lnTo>
                  <a:pt x="2556634" y="4150970"/>
                </a:lnTo>
                <a:cubicBezTo>
                  <a:pt x="2336494" y="4371108"/>
                  <a:pt x="1979580" y="4371108"/>
                  <a:pt x="1759440" y="4150970"/>
                </a:cubicBezTo>
                <a:lnTo>
                  <a:pt x="165104" y="2556633"/>
                </a:lnTo>
                <a:cubicBezTo>
                  <a:pt x="-55034" y="2336494"/>
                  <a:pt x="-55034" y="1979579"/>
                  <a:pt x="165104" y="1759440"/>
                </a:cubicBezTo>
                <a:lnTo>
                  <a:pt x="1759441" y="165103"/>
                </a:lnTo>
                <a:cubicBezTo>
                  <a:pt x="1869511" y="55034"/>
                  <a:pt x="2013773" y="0"/>
                  <a:pt x="2158037" y="0"/>
                </a:cubicBezTo>
                <a:close/>
              </a:path>
            </a:pathLst>
          </a:custGeom>
          <a:noFill/>
          <a:ln w="571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350">
                <a:solidFill>
                  <a:schemeClr val="lt1"/>
                </a:solidFill>
              </a:defRPr>
            </a:lvl1pPr>
          </a:lstStyle>
          <a:p>
            <a:pPr marL="0" lvl="0" algn="ctr"/>
            <a:endParaRPr lang="zh-CN" altLang="en-US"/>
          </a:p>
        </p:txBody>
      </p:sp>
      <p:sp>
        <p:nvSpPr>
          <p:cNvPr id="12" name="图片占位符 11"/>
          <p:cNvSpPr>
            <a:spLocks noGrp="1"/>
          </p:cNvSpPr>
          <p:nvPr>
            <p:ph type="pic" sz="quarter" idx="10"/>
          </p:nvPr>
        </p:nvSpPr>
        <p:spPr>
          <a:xfrm>
            <a:off x="4356189" y="1"/>
            <a:ext cx="3122562" cy="1409479"/>
          </a:xfrm>
          <a:custGeom>
            <a:avLst/>
            <a:gdLst>
              <a:gd name="connsiteX0" fmla="*/ 0 w 4163416"/>
              <a:gd name="connsiteY0" fmla="*/ 0 h 1879305"/>
              <a:gd name="connsiteX1" fmla="*/ 4163416 w 4163416"/>
              <a:gd name="connsiteY1" fmla="*/ 0 h 1879305"/>
              <a:gd name="connsiteX2" fmla="*/ 4146874 w 4163416"/>
              <a:gd name="connsiteY2" fmla="*/ 31436 h 1879305"/>
              <a:gd name="connsiteX3" fmla="*/ 4074640 w 4163416"/>
              <a:gd name="connsiteY3" fmla="*/ 119865 h 1879305"/>
              <a:gd name="connsiteX4" fmla="*/ 2480303 w 4163416"/>
              <a:gd name="connsiteY4" fmla="*/ 1714202 h 1879305"/>
              <a:gd name="connsiteX5" fmla="*/ 1683111 w 4163416"/>
              <a:gd name="connsiteY5" fmla="*/ 1714202 h 1879305"/>
              <a:gd name="connsiteX6" fmla="*/ 88774 w 4163416"/>
              <a:gd name="connsiteY6" fmla="*/ 119865 h 1879305"/>
              <a:gd name="connsiteX7" fmla="*/ 16541 w 4163416"/>
              <a:gd name="connsiteY7" fmla="*/ 31436 h 1879305"/>
              <a:gd name="connsiteX0-1" fmla="*/ 0 w 4163416"/>
              <a:gd name="connsiteY0-2" fmla="*/ 1 h 1879306"/>
              <a:gd name="connsiteX1-3" fmla="*/ 2002248 w 4163416"/>
              <a:gd name="connsiteY1-4" fmla="*/ 0 h 1879306"/>
              <a:gd name="connsiteX2-5" fmla="*/ 4163416 w 4163416"/>
              <a:gd name="connsiteY2-6" fmla="*/ 1 h 1879306"/>
              <a:gd name="connsiteX3-7" fmla="*/ 4146874 w 4163416"/>
              <a:gd name="connsiteY3-8" fmla="*/ 31437 h 1879306"/>
              <a:gd name="connsiteX4-9" fmla="*/ 4074640 w 4163416"/>
              <a:gd name="connsiteY4-10" fmla="*/ 119866 h 1879306"/>
              <a:gd name="connsiteX5-11" fmla="*/ 2480303 w 4163416"/>
              <a:gd name="connsiteY5-12" fmla="*/ 1714203 h 1879306"/>
              <a:gd name="connsiteX6-13" fmla="*/ 1683111 w 4163416"/>
              <a:gd name="connsiteY6-14" fmla="*/ 1714203 h 1879306"/>
              <a:gd name="connsiteX7-15" fmla="*/ 88774 w 4163416"/>
              <a:gd name="connsiteY7-16" fmla="*/ 119866 h 1879306"/>
              <a:gd name="connsiteX8" fmla="*/ 16541 w 4163416"/>
              <a:gd name="connsiteY8" fmla="*/ 31437 h 1879306"/>
              <a:gd name="connsiteX9" fmla="*/ 0 w 4163416"/>
              <a:gd name="connsiteY9" fmla="*/ 1 h 1879306"/>
              <a:gd name="connsiteX0-17" fmla="*/ 2002248 w 4163416"/>
              <a:gd name="connsiteY0-18" fmla="*/ 0 h 1879306"/>
              <a:gd name="connsiteX1-19" fmla="*/ 4163416 w 4163416"/>
              <a:gd name="connsiteY1-20" fmla="*/ 1 h 1879306"/>
              <a:gd name="connsiteX2-21" fmla="*/ 4146874 w 4163416"/>
              <a:gd name="connsiteY2-22" fmla="*/ 31437 h 1879306"/>
              <a:gd name="connsiteX3-23" fmla="*/ 4074640 w 4163416"/>
              <a:gd name="connsiteY3-24" fmla="*/ 119866 h 1879306"/>
              <a:gd name="connsiteX4-25" fmla="*/ 2480303 w 4163416"/>
              <a:gd name="connsiteY4-26" fmla="*/ 1714203 h 1879306"/>
              <a:gd name="connsiteX5-27" fmla="*/ 1683111 w 4163416"/>
              <a:gd name="connsiteY5-28" fmla="*/ 1714203 h 1879306"/>
              <a:gd name="connsiteX6-29" fmla="*/ 88774 w 4163416"/>
              <a:gd name="connsiteY6-30" fmla="*/ 119866 h 1879306"/>
              <a:gd name="connsiteX7-31" fmla="*/ 16541 w 4163416"/>
              <a:gd name="connsiteY7-32" fmla="*/ 31437 h 1879306"/>
              <a:gd name="connsiteX8-33" fmla="*/ 0 w 4163416"/>
              <a:gd name="connsiteY8-34" fmla="*/ 1 h 1879306"/>
              <a:gd name="connsiteX9-35" fmla="*/ 2093688 w 4163416"/>
              <a:gd name="connsiteY9-36" fmla="*/ 91440 h 1879306"/>
              <a:gd name="connsiteX0-37" fmla="*/ 2002248 w 4163416"/>
              <a:gd name="connsiteY0-38" fmla="*/ 0 h 1879306"/>
              <a:gd name="connsiteX1-39" fmla="*/ 4163416 w 4163416"/>
              <a:gd name="connsiteY1-40" fmla="*/ 1 h 1879306"/>
              <a:gd name="connsiteX2-41" fmla="*/ 4146874 w 4163416"/>
              <a:gd name="connsiteY2-42" fmla="*/ 31437 h 1879306"/>
              <a:gd name="connsiteX3-43" fmla="*/ 4074640 w 4163416"/>
              <a:gd name="connsiteY3-44" fmla="*/ 119866 h 1879306"/>
              <a:gd name="connsiteX4-45" fmla="*/ 2480303 w 4163416"/>
              <a:gd name="connsiteY4-46" fmla="*/ 1714203 h 1879306"/>
              <a:gd name="connsiteX5-47" fmla="*/ 1683111 w 4163416"/>
              <a:gd name="connsiteY5-48" fmla="*/ 1714203 h 1879306"/>
              <a:gd name="connsiteX6-49" fmla="*/ 88774 w 4163416"/>
              <a:gd name="connsiteY6-50" fmla="*/ 119866 h 1879306"/>
              <a:gd name="connsiteX7-51" fmla="*/ 16541 w 4163416"/>
              <a:gd name="connsiteY7-52" fmla="*/ 31437 h 1879306"/>
              <a:gd name="connsiteX8-53" fmla="*/ 0 w 4163416"/>
              <a:gd name="connsiteY8-54" fmla="*/ 1 h 1879306"/>
              <a:gd name="connsiteX0-55" fmla="*/ 4163416 w 4163416"/>
              <a:gd name="connsiteY0-56" fmla="*/ 0 h 1879305"/>
              <a:gd name="connsiteX1-57" fmla="*/ 4146874 w 4163416"/>
              <a:gd name="connsiteY1-58" fmla="*/ 31436 h 1879305"/>
              <a:gd name="connsiteX2-59" fmla="*/ 4074640 w 4163416"/>
              <a:gd name="connsiteY2-60" fmla="*/ 119865 h 1879305"/>
              <a:gd name="connsiteX3-61" fmla="*/ 2480303 w 4163416"/>
              <a:gd name="connsiteY3-62" fmla="*/ 1714202 h 1879305"/>
              <a:gd name="connsiteX4-63" fmla="*/ 1683111 w 4163416"/>
              <a:gd name="connsiteY4-64" fmla="*/ 1714202 h 1879305"/>
              <a:gd name="connsiteX5-65" fmla="*/ 88774 w 4163416"/>
              <a:gd name="connsiteY5-66" fmla="*/ 119865 h 1879305"/>
              <a:gd name="connsiteX6-67" fmla="*/ 16541 w 4163416"/>
              <a:gd name="connsiteY6-68" fmla="*/ 31436 h 1879305"/>
              <a:gd name="connsiteX7-69" fmla="*/ 0 w 4163416"/>
              <a:gd name="connsiteY7-70" fmla="*/ 0 h 1879305"/>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4163416" h="1879305">
                <a:moveTo>
                  <a:pt x="4163416" y="0"/>
                </a:moveTo>
                <a:lnTo>
                  <a:pt x="4146874" y="31436"/>
                </a:lnTo>
                <a:cubicBezTo>
                  <a:pt x="4126236" y="62693"/>
                  <a:pt x="4102157" y="92348"/>
                  <a:pt x="4074640" y="119865"/>
                </a:cubicBezTo>
                <a:lnTo>
                  <a:pt x="2480303" y="1714202"/>
                </a:lnTo>
                <a:cubicBezTo>
                  <a:pt x="2260165" y="1934340"/>
                  <a:pt x="1903250" y="1934340"/>
                  <a:pt x="1683111" y="1714202"/>
                </a:cubicBezTo>
                <a:lnTo>
                  <a:pt x="88774" y="119865"/>
                </a:lnTo>
                <a:cubicBezTo>
                  <a:pt x="61257" y="92348"/>
                  <a:pt x="37179" y="62693"/>
                  <a:pt x="16541" y="31436"/>
                </a:cubicBezTo>
                <a:lnTo>
                  <a:pt x="0" y="0"/>
                </a:lnTo>
              </a:path>
            </a:pathLst>
          </a:cu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350">
                <a:solidFill>
                  <a:schemeClr val="lt1"/>
                </a:solidFill>
              </a:defRPr>
            </a:lvl1pPr>
          </a:lstStyle>
          <a:p>
            <a:pPr marL="0" lvl="0" algn="ctr"/>
            <a:endParaRPr lang="zh-CN" altLang="en-US"/>
          </a:p>
        </p:txBody>
      </p:sp>
    </p:spTree>
    <p:extLst>
      <p:ext uri="{BB962C8B-B14F-4D97-AF65-F5344CB8AC3E}">
        <p14:creationId xmlns:p14="http://schemas.microsoft.com/office/powerpoint/2010/main" val="40419590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1"/>
            </p:custDataLst>
          </p:nvPr>
        </p:nvSpPr>
        <p:spPr>
          <a:xfrm>
            <a:off x="899100" y="685885"/>
            <a:ext cx="7349400" cy="1928038"/>
          </a:xfrm>
        </p:spPr>
        <p:txBody>
          <a:bodyPr lIns="90000" tIns="46800" rIns="90000" bIns="46800" anchor="b" anchorCtr="0">
            <a:normAutofit/>
          </a:bodyPr>
          <a:lstStyle>
            <a:lvl1pPr algn="ctr">
              <a:defRPr sz="4500" b="1" i="0" spc="300" baseline="0">
                <a:solidFill>
                  <a:schemeClr val="tx1">
                    <a:lumMod val="85000"/>
                    <a:lumOff val="15000"/>
                  </a:schemeClr>
                </a:solidFill>
                <a:effectLst/>
              </a:defRPr>
            </a:lvl1pPr>
          </a:lstStyle>
          <a:p>
            <a:r>
              <a:rPr lang="zh-CN" altLang="en-US" dirty="0"/>
              <a:t>单击此处编辑标题</a:t>
            </a:r>
          </a:p>
        </p:txBody>
      </p:sp>
      <p:sp>
        <p:nvSpPr>
          <p:cNvPr id="3" name="副标题 2"/>
          <p:cNvSpPr>
            <a:spLocks noGrp="1"/>
          </p:cNvSpPr>
          <p:nvPr>
            <p:ph type="subTitle" idx="1" hasCustomPrompt="1"/>
            <p:custDataLst>
              <p:tags r:id="rId2"/>
            </p:custDataLst>
          </p:nvPr>
        </p:nvSpPr>
        <p:spPr>
          <a:xfrm>
            <a:off x="899100" y="2670630"/>
            <a:ext cx="7349400" cy="1104436"/>
          </a:xfrm>
        </p:spPr>
        <p:txBody>
          <a:bodyPr lIns="90000" tIns="46800" rIns="90000" bIns="46800">
            <a:normAutofit/>
          </a:bodyPr>
          <a:lstStyle>
            <a:lvl1pPr marL="0" indent="0" algn="ctr" eaLnBrk="1" fontAlgn="auto" latinLnBrk="0" hangingPunct="1">
              <a:lnSpc>
                <a:spcPct val="110000"/>
              </a:lnSpc>
              <a:buNone/>
              <a:defRPr sz="1800" u="none" strike="noStrike" kern="1200" cap="none" spc="200" normalizeH="0" baseline="0">
                <a:solidFill>
                  <a:schemeClr val="tx1">
                    <a:lumMod val="65000"/>
                    <a:lumOff val="35000"/>
                  </a:schemeClr>
                </a:solidFill>
                <a:uFillTx/>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dirty="0"/>
              <a:t>单击此处编辑副标题</a:t>
            </a:r>
          </a:p>
        </p:txBody>
      </p:sp>
      <p:sp>
        <p:nvSpPr>
          <p:cNvPr id="16" name="日期占位符 15"/>
          <p:cNvSpPr>
            <a:spLocks noGrp="1"/>
          </p:cNvSpPr>
          <p:nvPr>
            <p:ph type="dt" sz="half" idx="10"/>
            <p:custDataLst>
              <p:tags r:id="rId3"/>
            </p:custDataLst>
          </p:nvPr>
        </p:nvSpPr>
        <p:spPr/>
        <p:txBody>
          <a:bodyPr/>
          <a:lstStyle/>
          <a:p>
            <a:fld id="{760FBDFE-C587-4B4C-A407-44438C67B59E}" type="datetimeFigureOut">
              <a:rPr lang="zh-CN" altLang="en-US" smtClean="0"/>
              <a:t>2023/9/14</a:t>
            </a:fld>
            <a:endParaRPr lang="zh-CN" altLang="en-US"/>
          </a:p>
        </p:txBody>
      </p:sp>
      <p:sp>
        <p:nvSpPr>
          <p:cNvPr id="17" name="页脚占位符 16"/>
          <p:cNvSpPr>
            <a:spLocks noGrp="1"/>
          </p:cNvSpPr>
          <p:nvPr>
            <p:ph type="ftr" sz="quarter" idx="11"/>
            <p:custDataLst>
              <p:tags r:id="rId4"/>
            </p:custDataLst>
          </p:nvPr>
        </p:nvSpPr>
        <p:spPr/>
        <p:txBody>
          <a:bodyPr/>
          <a:lstStyle/>
          <a:p>
            <a:endParaRPr lang="zh-CN" altLang="en-US" dirty="0"/>
          </a:p>
        </p:txBody>
      </p:sp>
      <p:sp>
        <p:nvSpPr>
          <p:cNvPr id="18" name="灯片编号占位符 17"/>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56"/>
            <a:ext cx="8226900" cy="529265"/>
          </a:xfrm>
        </p:spPr>
        <p:txBody>
          <a:bodyPr vert="horz" lIns="90000" tIns="46800" rIns="90000" bIns="46800" rtlCol="0" anchor="ctr" anchorCtr="0">
            <a:normAutofit/>
          </a:bodyPr>
          <a:lstStyle>
            <a:lvl1pPr marL="0" marR="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内容占位符 2"/>
          <p:cNvSpPr>
            <a:spLocks noGrp="1"/>
          </p:cNvSpPr>
          <p:nvPr>
            <p:ph idx="1"/>
            <p:custDataLst>
              <p:tags r:id="rId2"/>
            </p:custDataLst>
          </p:nvPr>
        </p:nvSpPr>
        <p:spPr>
          <a:xfrm>
            <a:off x="456300" y="1117938"/>
            <a:ext cx="8226900" cy="3569841"/>
          </a:xfrm>
        </p:spPr>
        <p:txBody>
          <a:bodyPr vert="horz" lIns="90000" tIns="46800" rIns="90000" bIns="46800" rtlCol="0">
            <a:normAutofit/>
          </a:bodyPr>
          <a:lstStyle>
            <a:lvl1pPr marL="171450" marR="0" lvl="0"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3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vl6pPr marL="1714500" indent="0">
              <a:buNone/>
              <a:defRPr/>
            </a:lvl6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2023/9/14</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hasCustomPrompt="1"/>
            <p:custDataLst>
              <p:tags r:id="rId1"/>
            </p:custDataLst>
          </p:nvPr>
        </p:nvSpPr>
        <p:spPr>
          <a:xfrm>
            <a:off x="1493100" y="2886656"/>
            <a:ext cx="5826600" cy="575171"/>
          </a:xfrm>
        </p:spPr>
        <p:txBody>
          <a:bodyPr lIns="90000" tIns="46800" rIns="90000" bIns="46800" anchor="b" anchorCtr="0">
            <a:normAutofit/>
          </a:bodyPr>
          <a:lstStyle>
            <a:lvl1pPr>
              <a:defRPr sz="3300" b="1" i="0" u="none" strike="noStrike" kern="1200" cap="none" spc="300" normalizeH="0" baseline="0">
                <a:solidFill>
                  <a:schemeClr val="tx1">
                    <a:lumMod val="85000"/>
                    <a:lumOff val="15000"/>
                  </a:schemeClr>
                </a:solidFill>
                <a:effectLst/>
                <a:uFillTx/>
              </a:defRPr>
            </a:lvl1pPr>
          </a:lstStyle>
          <a:p>
            <a:r>
              <a:rPr lang="zh-CN" altLang="en-US" dirty="0"/>
              <a:t>单击此处编辑标题</a:t>
            </a:r>
          </a:p>
        </p:txBody>
      </p:sp>
      <p:sp>
        <p:nvSpPr>
          <p:cNvPr id="3" name="文本占位符 2"/>
          <p:cNvSpPr>
            <a:spLocks noGrp="1"/>
          </p:cNvSpPr>
          <p:nvPr>
            <p:ph type="body" idx="1" hasCustomPrompt="1"/>
            <p:custDataLst>
              <p:tags r:id="rId2"/>
            </p:custDataLst>
          </p:nvPr>
        </p:nvSpPr>
        <p:spPr>
          <a:xfrm>
            <a:off x="1493100" y="3461827"/>
            <a:ext cx="5826600" cy="650780"/>
          </a:xfrm>
        </p:spPr>
        <p:txBody>
          <a:bodyPr lIns="90000" tIns="46800" rIns="90000" bIns="46800">
            <a:normAutofit/>
          </a:bodyPr>
          <a:lstStyle>
            <a:lvl1pPr marL="0" indent="0" eaLnBrk="1" fontAlgn="auto" latinLnBrk="0" hangingPunct="1">
              <a:lnSpc>
                <a:spcPct val="130000"/>
              </a:lnSpc>
              <a:buNone/>
              <a:defRPr kumimoji="0" lang="zh-CN" altLang="en-US" sz="1350" b="0" i="0" u="none" strike="noStrike" kern="1200" cap="none" spc="150"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dirty="0"/>
              <a:t>单击此处编辑文本</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2023/9/14</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56"/>
            <a:ext cx="8226900" cy="529265"/>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内容占位符 2"/>
          <p:cNvSpPr>
            <a:spLocks noGrp="1"/>
          </p:cNvSpPr>
          <p:nvPr>
            <p:ph sz="half" idx="1"/>
            <p:custDataLst>
              <p:tags r:id="rId2"/>
            </p:custDataLst>
          </p:nvPr>
        </p:nvSpPr>
        <p:spPr>
          <a:xfrm>
            <a:off x="456300" y="1126039"/>
            <a:ext cx="3882600" cy="3561740"/>
          </a:xfrm>
        </p:spPr>
        <p:txBody>
          <a:bodyPr vert="horz" lIns="90000" tIns="46800" rIns="90000" bIns="46800" rtlCol="0">
            <a:normAutofit/>
          </a:bodyPr>
          <a:lstStyle>
            <a:lvl1pPr marL="171450" marR="0" lvl="0" indent="-17145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4" name="内容占位符 3"/>
          <p:cNvSpPr>
            <a:spLocks noGrp="1"/>
          </p:cNvSpPr>
          <p:nvPr>
            <p:ph sz="half" idx="2"/>
            <p:custDataLst>
              <p:tags r:id="rId3"/>
            </p:custDataLst>
          </p:nvPr>
        </p:nvSpPr>
        <p:spPr>
          <a:xfrm>
            <a:off x="4808700" y="1126039"/>
            <a:ext cx="3882600" cy="3561740"/>
          </a:xfrm>
        </p:spPr>
        <p:txBody>
          <a:bodyPr lIns="90000" tIns="46800" rIns="90000" bIns="46800">
            <a:normAutofit/>
          </a:bodyPr>
          <a:lstStyle>
            <a:lvl1pPr marL="171450" indent="-171450" eaLnBrk="1" fontAlgn="auto" latinLnBrk="0" hangingPunct="1">
              <a:lnSpc>
                <a:spcPct val="130000"/>
              </a:lnSpc>
              <a:spcAft>
                <a:spcPts val="600"/>
              </a:spcAft>
              <a:buFont typeface="Arial" panose="020B0604020202020204" pitchFamily="34" charset="0"/>
              <a:buChar char="●"/>
              <a:defRPr sz="12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1pPr>
            <a:lvl2pPr marL="514350" indent="-171450" defTabSz="914400" eaLnBrk="1" fontAlgn="auto" latinLnBrk="0" hangingPunct="1">
              <a:lnSpc>
                <a:spcPct val="120000"/>
              </a:lnSpc>
              <a:buFont typeface="Arial" panose="020B0604020202020204" pitchFamily="34" charset="0"/>
              <a:buChar char="●"/>
              <a:tabLst>
                <a:tab pos="1609725" algn="l"/>
                <a:tab pos="1609725" algn="l"/>
                <a:tab pos="1609725" algn="l"/>
                <a:tab pos="1609725" algn="l"/>
              </a:tabLst>
              <a:defRPr sz="12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2pPr>
            <a:lvl3pPr marL="857250" indent="-171450" eaLnBrk="1" fontAlgn="auto" latinLnBrk="0" hangingPunct="1">
              <a:lnSpc>
                <a:spcPct val="120000"/>
              </a:lnSpc>
              <a:buFont typeface="Arial" panose="020B0604020202020204" pitchFamily="34" charset="0"/>
              <a:buChar char="●"/>
              <a:defRPr sz="12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3pPr>
            <a:lvl4pPr marL="1200150" indent="-171450" eaLnBrk="1" fontAlgn="auto" latinLnBrk="0" hangingPunct="1">
              <a:lnSpc>
                <a:spcPct val="120000"/>
              </a:lnSpc>
              <a:buFont typeface="Wingdings" panose="05000000000000000000" charset="0"/>
              <a:buChar char=""/>
              <a:defRPr sz="105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4pPr>
            <a:lvl5pPr eaLnBrk="1" fontAlgn="auto" latinLnBrk="0" hangingPunct="1">
              <a:lnSpc>
                <a:spcPct val="120000"/>
              </a:lnSpc>
              <a:defRPr sz="1050" u="none" strike="noStrike" kern="1200" cap="none" spc="150" normalizeH="0">
                <a:solidFill>
                  <a:schemeClr val="tx1">
                    <a:lumMod val="65000"/>
                    <a:lumOff val="35000"/>
                  </a:schemeClr>
                </a:solidFill>
                <a:latin typeface="Arial" panose="020B0604020202020204" pitchFamily="34" charset="0"/>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日期占位符 4"/>
          <p:cNvSpPr>
            <a:spLocks noGrp="1"/>
          </p:cNvSpPr>
          <p:nvPr>
            <p:ph type="dt" sz="half" idx="10"/>
            <p:custDataLst>
              <p:tags r:id="rId4"/>
            </p:custDataLst>
          </p:nvPr>
        </p:nvSpPr>
        <p:spPr/>
        <p:txBody>
          <a:bodyPr/>
          <a:lstStyle/>
          <a:p>
            <a:fld id="{760FBDFE-C587-4B4C-A407-44438C67B59E}" type="datetimeFigureOut">
              <a:rPr lang="zh-CN" altLang="en-US" smtClean="0"/>
              <a:t>2023/9/14</a:t>
            </a:fld>
            <a:endParaRPr lang="zh-CN" altLang="en-US"/>
          </a:p>
        </p:txBody>
      </p:sp>
      <p:sp>
        <p:nvSpPr>
          <p:cNvPr id="6" name="页脚占位符 5"/>
          <p:cNvSpPr>
            <a:spLocks noGrp="1"/>
          </p:cNvSpPr>
          <p:nvPr>
            <p:ph type="ftr" sz="quarter" idx="11"/>
            <p:custDataLst>
              <p:tags r:id="rId5"/>
            </p:custDataLst>
          </p:nvPr>
        </p:nvSpPr>
        <p:spPr/>
        <p:txBody>
          <a:bodyPr/>
          <a:lstStyle/>
          <a:p>
            <a:endParaRPr lang="zh-CN" altLang="en-US"/>
          </a:p>
        </p:txBody>
      </p:sp>
      <p:sp>
        <p:nvSpPr>
          <p:cNvPr id="7" name="灯片编号占位符 6"/>
          <p:cNvSpPr>
            <a:spLocks noGrp="1"/>
          </p:cNvSpPr>
          <p:nvPr>
            <p:ph type="sldNum" sz="quarter" idx="12"/>
            <p:custDataLst>
              <p:tags r:id="rId6"/>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56"/>
            <a:ext cx="8226900" cy="529265"/>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文本占位符 2"/>
          <p:cNvSpPr>
            <a:spLocks noGrp="1"/>
          </p:cNvSpPr>
          <p:nvPr>
            <p:ph type="body" idx="1" hasCustomPrompt="1"/>
            <p:custDataLst>
              <p:tags r:id="rId2"/>
            </p:custDataLst>
          </p:nvPr>
        </p:nvSpPr>
        <p:spPr>
          <a:xfrm>
            <a:off x="456300" y="1072032"/>
            <a:ext cx="4006800" cy="286235"/>
          </a:xfrm>
        </p:spPr>
        <p:txBody>
          <a:bodyPr lIns="101600" tIns="38100" rIns="76200" bIns="38100" anchor="t" anchorCtr="0">
            <a:normAutofit/>
          </a:bodyPr>
          <a:lstStyle>
            <a:lvl1pPr marL="0" indent="0" eaLnBrk="1" fontAlgn="auto" latinLnBrk="0" hangingPunct="1">
              <a:lnSpc>
                <a:spcPct val="100000"/>
              </a:lnSpc>
              <a:spcAft>
                <a:spcPts val="0"/>
              </a:spcAft>
              <a:buNone/>
              <a:defRPr sz="1500" b="1" u="none" strike="noStrike" kern="1200" cap="none" spc="200" normalizeH="0" baseline="0">
                <a:solidFill>
                  <a:schemeClr val="tx1">
                    <a:lumMod val="75000"/>
                    <a:lumOff val="25000"/>
                  </a:schemeClr>
                </a:solidFill>
                <a:uFillTx/>
                <a:latin typeface="Arial" panose="020B0604020202020204" pitchFamily="34" charset="0"/>
                <a:ea typeface="微软雅黑" panose="020B0503020204020204" pitchFamily="34" charset="-122"/>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dirty="0"/>
              <a:t>单击此处编辑文本</a:t>
            </a:r>
          </a:p>
        </p:txBody>
      </p:sp>
      <p:sp>
        <p:nvSpPr>
          <p:cNvPr id="4" name="内容占位符 3"/>
          <p:cNvSpPr>
            <a:spLocks noGrp="1"/>
          </p:cNvSpPr>
          <p:nvPr>
            <p:ph sz="half" idx="2"/>
            <p:custDataLst>
              <p:tags r:id="rId3"/>
            </p:custDataLst>
          </p:nvPr>
        </p:nvSpPr>
        <p:spPr>
          <a:xfrm>
            <a:off x="456300" y="1390672"/>
            <a:ext cx="4006800" cy="3297107"/>
          </a:xfrm>
        </p:spPr>
        <p:txBody>
          <a:bodyPr vert="horz" lIns="101600" tIns="0" rIns="82550" bIns="0" rtlCol="0">
            <a:normAutofit/>
          </a:bodyPr>
          <a:lstStyle>
            <a:lvl1pPr marL="171450" marR="0" lvl="0" indent="-17145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5" name="文本占位符 4"/>
          <p:cNvSpPr>
            <a:spLocks noGrp="1"/>
          </p:cNvSpPr>
          <p:nvPr>
            <p:ph type="body" sz="quarter" idx="3" hasCustomPrompt="1"/>
            <p:custDataLst>
              <p:tags r:id="rId4"/>
            </p:custDataLst>
          </p:nvPr>
        </p:nvSpPr>
        <p:spPr>
          <a:xfrm>
            <a:off x="4676813" y="1066428"/>
            <a:ext cx="4006800" cy="286235"/>
          </a:xfrm>
        </p:spPr>
        <p:txBody>
          <a:bodyPr vert="horz" lIns="101600" tIns="38100" rIns="76200" bIns="38100" rtlCol="0" anchor="t" anchorCtr="0">
            <a:norm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1500" b="1" i="0" u="none" strike="noStrike" kern="1200" cap="none" spc="200" normalizeH="0" baseline="0" noProof="1" dirty="0">
                <a:solidFill>
                  <a:schemeClr val="tx1">
                    <a:lumMod val="75000"/>
                    <a:lumOff val="25000"/>
                  </a:schemeClr>
                </a:solidFill>
                <a:uFillTx/>
                <a:latin typeface="Arial" panose="020B0604020202020204" pitchFamily="34" charset="0"/>
                <a:ea typeface="微软雅黑" panose="020B0503020204020204" pitchFamily="34" charset="-122"/>
                <a:cs typeface="+mn-cs"/>
                <a:sym typeface="+mn-ea"/>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a:sym typeface="+mn-ea"/>
              </a:rPr>
              <a:t>单击此处编辑文本</a:t>
            </a:r>
          </a:p>
        </p:txBody>
      </p:sp>
      <p:sp>
        <p:nvSpPr>
          <p:cNvPr id="6" name="内容占位符 5"/>
          <p:cNvSpPr>
            <a:spLocks noGrp="1"/>
          </p:cNvSpPr>
          <p:nvPr>
            <p:ph sz="quarter" idx="4"/>
            <p:custDataLst>
              <p:tags r:id="rId5"/>
            </p:custDataLst>
          </p:nvPr>
        </p:nvSpPr>
        <p:spPr>
          <a:xfrm>
            <a:off x="4676813" y="1390672"/>
            <a:ext cx="4006800" cy="3297107"/>
          </a:xfrm>
        </p:spPr>
        <p:txBody>
          <a:bodyPr vert="horz" lIns="101600" tIns="0" rIns="82550" bIns="0" rtlCol="0">
            <a:normAutofit/>
          </a:bodyPr>
          <a:lstStyle>
            <a:lvl1pPr marL="171450" marR="0" lvl="0" indent="-17145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7" name="日期占位符 6"/>
          <p:cNvSpPr>
            <a:spLocks noGrp="1"/>
          </p:cNvSpPr>
          <p:nvPr>
            <p:ph type="dt" sz="half" idx="10"/>
            <p:custDataLst>
              <p:tags r:id="rId6"/>
            </p:custDataLst>
          </p:nvPr>
        </p:nvSpPr>
        <p:spPr/>
        <p:txBody>
          <a:bodyPr/>
          <a:lstStyle/>
          <a:p>
            <a:fld id="{760FBDFE-C587-4B4C-A407-44438C67B59E}" type="datetimeFigureOut">
              <a:rPr lang="zh-CN" altLang="en-US" smtClean="0"/>
              <a:t>2023/9/14</a:t>
            </a:fld>
            <a:endParaRPr lang="zh-CN" altLang="en-US"/>
          </a:p>
        </p:txBody>
      </p:sp>
      <p:sp>
        <p:nvSpPr>
          <p:cNvPr id="8" name="页脚占位符 7"/>
          <p:cNvSpPr>
            <a:spLocks noGrp="1"/>
          </p:cNvSpPr>
          <p:nvPr>
            <p:ph type="ftr" sz="quarter" idx="11"/>
            <p:custDataLst>
              <p:tags r:id="rId7"/>
            </p:custDataLst>
          </p:nvPr>
        </p:nvSpPr>
        <p:spPr/>
        <p:txBody>
          <a:bodyPr/>
          <a:lstStyle/>
          <a:p>
            <a:endParaRPr lang="zh-CN" altLang="en-US"/>
          </a:p>
        </p:txBody>
      </p:sp>
      <p:sp>
        <p:nvSpPr>
          <p:cNvPr id="9" name="灯片编号占位符 8"/>
          <p:cNvSpPr>
            <a:spLocks noGrp="1"/>
          </p:cNvSpPr>
          <p:nvPr>
            <p:ph type="sldNum" sz="quarter" idx="12"/>
            <p:custDataLst>
              <p:tags r:id="rId8"/>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56"/>
            <a:ext cx="8226900" cy="529265"/>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单击此处编辑母版标题样式</a:t>
            </a:r>
          </a:p>
        </p:txBody>
      </p:sp>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t>2023/9/14</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1"/>
            </p:custDataLst>
          </p:nvPr>
        </p:nvSpPr>
        <p:spPr/>
        <p:txBody>
          <a:bodyPr/>
          <a:lstStyle/>
          <a:p>
            <a:fld id="{760FBDFE-C587-4B4C-A407-44438C67B59E}" type="datetimeFigureOut">
              <a:rPr lang="zh-CN" altLang="en-US" smtClean="0"/>
              <a:t>2023/9/14</a:t>
            </a:fld>
            <a:endParaRPr lang="zh-CN" altLang="en-US"/>
          </a:p>
        </p:txBody>
      </p:sp>
      <p:sp>
        <p:nvSpPr>
          <p:cNvPr id="3" name="页脚占位符 2"/>
          <p:cNvSpPr>
            <a:spLocks noGrp="1"/>
          </p:cNvSpPr>
          <p:nvPr>
            <p:ph type="ftr" sz="quarter" idx="11"/>
            <p:custDataLst>
              <p:tags r:id="rId2"/>
            </p:custDataLst>
          </p:nvPr>
        </p:nvSpPr>
        <p:spPr/>
        <p:txBody>
          <a:bodyPr/>
          <a:lstStyle/>
          <a:p>
            <a:endParaRPr lang="zh-CN" altLang="en-US"/>
          </a:p>
        </p:txBody>
      </p:sp>
      <p:sp>
        <p:nvSpPr>
          <p:cNvPr id="4" name="灯片编号占位符 3"/>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Date Placeholder 3"/>
          <p:cNvSpPr>
            <a:spLocks noGrp="1"/>
          </p:cNvSpPr>
          <p:nvPr>
            <p:ph type="dt" sz="half" idx="10"/>
          </p:nvPr>
        </p:nvSpPr>
        <p:spPr>
          <a:xfrm>
            <a:off x="1362710" y="4768096"/>
            <a:ext cx="2133600" cy="273892"/>
          </a:xfrm>
          <a:prstGeom prst="rect">
            <a:avLst/>
          </a:prstGeom>
        </p:spPr>
        <p:txBody>
          <a:bodyPr/>
          <a:lstStyle/>
          <a:p>
            <a:fld id="{AD03F8B0-DC90-4F24-9965-B99CE2D39518}" type="datetimeFigureOut">
              <a:rPr lang="zh-CN" altLang="en-US" smtClean="0"/>
              <a:t>2023/9/14</a:t>
            </a:fld>
            <a:endParaRPr lang="zh-CN" altLang="en-US"/>
          </a:p>
        </p:txBody>
      </p:sp>
      <p:sp>
        <p:nvSpPr>
          <p:cNvPr id="5" name="Footer Placeholder 4"/>
          <p:cNvSpPr>
            <a:spLocks noGrp="1"/>
          </p:cNvSpPr>
          <p:nvPr>
            <p:ph type="ftr" sz="quarter" idx="11"/>
          </p:nvPr>
        </p:nvSpPr>
        <p:spPr>
          <a:xfrm>
            <a:off x="1619672" y="3651870"/>
            <a:ext cx="8118475" cy="273685"/>
          </a:xfrm>
        </p:spPr>
        <p:txBody>
          <a:bodyPr/>
          <a:lstStyle/>
          <a:p>
            <a:endParaRPr lang="en-US" altLang="zh-CN" dirty="0"/>
          </a:p>
        </p:txBody>
      </p:sp>
      <p:sp>
        <p:nvSpPr>
          <p:cNvPr id="6" name="Slide Number Placeholder 5"/>
          <p:cNvSpPr>
            <a:spLocks noGrp="1"/>
          </p:cNvSpPr>
          <p:nvPr>
            <p:ph type="sldNum" sz="quarter" idx="12"/>
          </p:nvPr>
        </p:nvSpPr>
        <p:spPr/>
        <p:txBody>
          <a:bodyPr/>
          <a:lstStyle/>
          <a:p>
            <a:fld id="{226A5DA0-3F0B-4660-9645-CD05A3FC641F}" type="slidenum">
              <a:rPr lang="zh-CN" altLang="en-US" smtClean="0"/>
              <a:t>‹#›</a:t>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图片与标题">
    <p:bg>
      <p:bgPr>
        <a:solidFill>
          <a:srgbClr val="FFFFFF"/>
        </a:solidFill>
        <a:effectLst/>
      </p:bgPr>
    </p:bg>
    <p:spTree>
      <p:nvGrpSpPr>
        <p:cNvPr id="1" name=""/>
        <p:cNvGrpSpPr/>
        <p:nvPr/>
      </p:nvGrpSpPr>
      <p:grpSpPr>
        <a:xfrm>
          <a:off x="0" y="0"/>
          <a:ext cx="0" cy="0"/>
          <a:chOff x="0" y="0"/>
          <a:chExt cx="0" cy="0"/>
        </a:xfrm>
      </p:grpSpPr>
      <p:sp>
        <p:nvSpPr>
          <p:cNvPr id="3" name="图片占位符 2"/>
          <p:cNvSpPr>
            <a:spLocks noGrp="1"/>
          </p:cNvSpPr>
          <p:nvPr>
            <p:ph type="pic" idx="1"/>
            <p:custDataLst>
              <p:tags r:id="rId1"/>
            </p:custDataLst>
          </p:nvPr>
        </p:nvSpPr>
        <p:spPr>
          <a:xfrm>
            <a:off x="456300" y="1166544"/>
            <a:ext cx="3924808" cy="3456427"/>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200" b="0" i="0" u="none" strike="noStrike" kern="1200" cap="none" spc="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solidFill>
                <a:uFillTx/>
                <a:latin typeface="+mn-lt"/>
                <a:ea typeface="+mn-ea"/>
                <a:cs typeface="+mn-cs"/>
                <a:sym typeface="+mn-ea"/>
              </a:defRPr>
            </a:lvl2pPr>
            <a:lvl3pPr marL="857250" marR="0" lvl="2"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3pPr>
            <a:lvl4pPr marL="1200150" marR="0" lvl="3"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4pPr>
            <a:lvl5pPr marL="1543050" marR="0" lvl="4"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2"/>
            </p:custDataLst>
          </p:nvPr>
        </p:nvSpPr>
        <p:spPr>
          <a:xfrm>
            <a:off x="4762800" y="1166544"/>
            <a:ext cx="3920400" cy="3456427"/>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600"/>
              </a:spcAft>
              <a:buFont typeface="Arial" panose="020B0604020202020204" pitchFamily="34" charset="0"/>
              <a:buNone/>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342900" indent="0" defTabSz="914400" eaLnBrk="1" fontAlgn="auto" latinLnBrk="0" hangingPunct="1">
              <a:buFont typeface="Arial" panose="020B0604020202020204" pitchFamily="34" charset="0"/>
              <a:buNone/>
              <a:tabLst>
                <a:tab pos="1609725" algn="l"/>
                <a:tab pos="1609725" algn="l"/>
                <a:tab pos="1609725" algn="l"/>
                <a:tab pos="1609725" algn="l"/>
              </a:tabLst>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2pPr>
            <a:lvl3pPr eaLnBrk="1" fontAlgn="auto" latinLnBrk="0" hangingPunct="1">
              <a:buFont typeface="Arial" panose="020B0604020202020204" pitchFamily="34" charset="0"/>
              <a:buChar char="●"/>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3pPr>
            <a:lvl4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4pPr>
            <a:lvl5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5pPr>
          </a:lstStyle>
          <a:p>
            <a:pPr lvl="0"/>
            <a:r>
              <a:rPr dirty="0">
                <a:sym typeface="+mn-ea"/>
              </a:rPr>
              <a:t>单击此处编辑母版文本样式</a:t>
            </a:r>
          </a:p>
        </p:txBody>
      </p:sp>
      <p:sp>
        <p:nvSpPr>
          <p:cNvPr id="5" name="日期占位符 4"/>
          <p:cNvSpPr>
            <a:spLocks noGrp="1"/>
          </p:cNvSpPr>
          <p:nvPr>
            <p:ph type="dt" sz="half" idx="10"/>
            <p:custDataLst>
              <p:tags r:id="rId3"/>
            </p:custDataLst>
          </p:nvPr>
        </p:nvSpPr>
        <p:spPr/>
        <p:txBody>
          <a:bodyPr/>
          <a:lstStyle/>
          <a:p>
            <a:fld id="{9EFD9D74-47D9-4702-A33C-335B63B48DBF}" type="datetimeFigureOut">
              <a:rPr lang="zh-CN" altLang="en-US" smtClean="0"/>
              <a:t>2023/9/14</a:t>
            </a:fld>
            <a:endParaRPr lang="zh-CN" altLang="en-US" dirty="0"/>
          </a:p>
        </p:txBody>
      </p:sp>
      <p:sp>
        <p:nvSpPr>
          <p:cNvPr id="6" name="页脚占位符 5"/>
          <p:cNvSpPr>
            <a:spLocks noGrp="1"/>
          </p:cNvSpPr>
          <p:nvPr>
            <p:ph type="ftr" sz="quarter" idx="11"/>
            <p:custDataLst>
              <p:tags r:id="rId4"/>
            </p:custDataLst>
          </p:nvPr>
        </p:nvSpPr>
        <p:spPr/>
        <p:txBody>
          <a:bodyPr/>
          <a:lstStyle/>
          <a:p>
            <a:endParaRPr lang="zh-CN" altLang="en-US" dirty="0"/>
          </a:p>
        </p:txBody>
      </p:sp>
      <p:sp>
        <p:nvSpPr>
          <p:cNvPr id="7" name="灯片编号占位符 6"/>
          <p:cNvSpPr>
            <a:spLocks noGrp="1"/>
          </p:cNvSpPr>
          <p:nvPr>
            <p:ph type="sldNum" sz="quarter" idx="12"/>
            <p:custDataLst>
              <p:tags r:id="rId5"/>
            </p:custDataLst>
          </p:nvPr>
        </p:nvSpPr>
        <p:spPr/>
        <p:txBody>
          <a:bodyPr/>
          <a:lstStyle/>
          <a:p>
            <a:fld id="{FABC47A4-756D-490B-A52F-7D9E2C9FC05F}" type="slidenum">
              <a:rPr lang="zh-CN" altLang="en-US" smtClean="0"/>
              <a:t>‹#›</a:t>
            </a:fld>
            <a:endParaRPr lang="zh-CN" altLang="en-US"/>
          </a:p>
        </p:txBody>
      </p:sp>
      <p:sp>
        <p:nvSpPr>
          <p:cNvPr id="9" name="标题 8"/>
          <p:cNvSpPr>
            <a:spLocks noGrp="1"/>
          </p:cNvSpPr>
          <p:nvPr>
            <p:ph type="title"/>
            <p:custDataLst>
              <p:tags r:id="rId6"/>
            </p:custDataLst>
          </p:nvPr>
        </p:nvSpPr>
        <p:spPr/>
        <p:txBody>
          <a:bodyPr/>
          <a:lstStyle>
            <a:lvl1pPr>
              <a:defRPr baseline="0"/>
            </a:lvl1pPr>
          </a:lstStyle>
          <a:p>
            <a:r>
              <a:rPr lang="zh-CN" altLang="en-US"/>
              <a:t>单击此处编辑母版标题样式</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竖排标题与文本">
    <p:bg>
      <p:bgPr>
        <a:solidFill>
          <a:srgbClr val="FFFFFF"/>
        </a:solidFill>
        <a:effectLst/>
      </p:bgPr>
    </p:bg>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1"/>
            </p:custDataLst>
          </p:nvPr>
        </p:nvSpPr>
        <p:spPr>
          <a:xfrm>
            <a:off x="7676100" y="685885"/>
            <a:ext cx="783000" cy="3772366"/>
          </a:xfrm>
        </p:spPr>
        <p:txBody>
          <a:bodyPr vert="eaVert" lIns="90000" tIns="46800" rIns="90000" bIns="46800" rtlCol="0" anchor="ctr" anchorCtr="0">
            <a:normAutofit/>
          </a:bodyPr>
          <a:lstStyle>
            <a:lvl1pPr marL="0" marR="0" lvl="0" algn="l" defTabSz="914400" rtl="0" eaLnBrk="1" fontAlgn="auto" latinLnBrk="0" hangingPunct="1">
              <a:lnSpc>
                <a:spcPct val="100000"/>
              </a:lnSpc>
              <a:spcAft>
                <a:spcPts val="0"/>
              </a:spcAft>
              <a:buNone/>
              <a:defRPr kumimoji="0" lang="zh-CN" altLang="en-US" sz="21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单击此处编辑标题</a:t>
            </a:r>
          </a:p>
        </p:txBody>
      </p:sp>
      <p:sp>
        <p:nvSpPr>
          <p:cNvPr id="3" name="竖排文字占位符 2"/>
          <p:cNvSpPr>
            <a:spLocks noGrp="1"/>
          </p:cNvSpPr>
          <p:nvPr>
            <p:ph type="body" orient="vert" idx="1"/>
            <p:custDataLst>
              <p:tags r:id="rId2"/>
            </p:custDataLst>
          </p:nvPr>
        </p:nvSpPr>
        <p:spPr>
          <a:xfrm>
            <a:off x="685800" y="685885"/>
            <a:ext cx="6876900" cy="3772366"/>
          </a:xfrm>
        </p:spPr>
        <p:txBody>
          <a:bodyPr vert="eaVert" lIns="46800" tIns="46800" rIns="46800" bIns="46800"/>
          <a:lstStyle>
            <a:lvl1pPr marL="171450" indent="-171450" eaLnBrk="1" fontAlgn="auto" latinLnBrk="0" hangingPunct="1">
              <a:lnSpc>
                <a:spcPct val="130000"/>
              </a:lnSpc>
              <a:spcAft>
                <a:spcPts val="1000"/>
              </a:spcAft>
              <a:buFont typeface="Arial" panose="020B0604020202020204" pitchFamily="34" charset="0"/>
              <a:buChar char="●"/>
              <a:defRPr u="none" strike="noStrike" kern="1200" cap="none" spc="150" normalizeH="0" baseline="0">
                <a:solidFill>
                  <a:schemeClr val="tx1">
                    <a:lumMod val="65000"/>
                    <a:lumOff val="35000"/>
                  </a:schemeClr>
                </a:solidFill>
                <a:uFillTx/>
              </a:defRPr>
            </a:lvl1pPr>
            <a:lvl2pPr marL="514350" indent="-171450" defTabSz="914400" eaLnBrk="1" fontAlgn="auto" latinLnBrk="0" hangingPunct="1">
              <a:lnSpc>
                <a:spcPct val="120000"/>
              </a:lnSpc>
              <a:spcAft>
                <a:spcPts val="600"/>
              </a:spcAft>
              <a:buFont typeface="Arial" panose="020B0604020202020204" pitchFamily="34" charset="0"/>
              <a:buChar char="●"/>
              <a:tabLst>
                <a:tab pos="1609725" algn="l"/>
                <a:tab pos="1609725" algn="l"/>
                <a:tab pos="1609725" algn="l"/>
                <a:tab pos="1609725" algn="l"/>
              </a:tabLst>
              <a:defRPr u="none" strike="noStrike" kern="1200" cap="none" spc="150" normalizeH="0" baseline="0">
                <a:solidFill>
                  <a:schemeClr val="tx1">
                    <a:lumMod val="65000"/>
                    <a:lumOff val="35000"/>
                  </a:schemeClr>
                </a:solidFill>
                <a:uFillTx/>
              </a:defRPr>
            </a:lvl2pPr>
            <a:lvl3pPr marL="857250" indent="-171450" eaLnBrk="1" fontAlgn="auto" latinLnBrk="0" hangingPunct="1">
              <a:lnSpc>
                <a:spcPct val="120000"/>
              </a:lnSpc>
              <a:spcAft>
                <a:spcPts val="600"/>
              </a:spcAft>
              <a:buFont typeface="Arial" panose="020B0604020202020204" pitchFamily="34" charset="0"/>
              <a:buChar char="●"/>
              <a:defRPr u="none" strike="noStrike" kern="1200" cap="none" spc="150" normalizeH="0" baseline="0">
                <a:solidFill>
                  <a:schemeClr val="tx1">
                    <a:lumMod val="65000"/>
                    <a:lumOff val="35000"/>
                  </a:schemeClr>
                </a:solidFill>
                <a:uFillTx/>
              </a:defRPr>
            </a:lvl3pPr>
            <a:lvl4pPr marL="1200150" indent="-171450" eaLnBrk="1" fontAlgn="auto" latinLnBrk="0" hangingPunct="1">
              <a:lnSpc>
                <a:spcPct val="120000"/>
              </a:lnSpc>
              <a:spcAft>
                <a:spcPts val="300"/>
              </a:spcAft>
              <a:buFont typeface="Wingdings" panose="05000000000000000000" charset="0"/>
              <a:buChar char=""/>
              <a:defRPr u="none" strike="noStrike" kern="1200" cap="none" spc="150" normalizeH="0" baseline="0">
                <a:solidFill>
                  <a:schemeClr val="tx1">
                    <a:lumMod val="65000"/>
                    <a:lumOff val="35000"/>
                  </a:schemeClr>
                </a:solidFill>
                <a:uFillTx/>
              </a:defRPr>
            </a:lvl4pPr>
            <a:lvl5pPr marL="1543050" indent="-171450" eaLnBrk="1" fontAlgn="auto" latinLnBrk="0" hangingPunct="1">
              <a:lnSpc>
                <a:spcPct val="120000"/>
              </a:lnSpc>
              <a:spcAft>
                <a:spcPts val="300"/>
              </a:spcAft>
              <a:buFont typeface="Arial" panose="020B0604020202020204" pitchFamily="34" charset="0"/>
              <a:buChar char="•"/>
              <a:defRPr u="none" strike="noStrike" kern="1200" cap="none" spc="150" normalizeH="0" baseline="0">
                <a:solidFill>
                  <a:schemeClr val="tx1">
                    <a:lumMod val="65000"/>
                    <a:lumOff val="35000"/>
                  </a:schemeClr>
                </a:solidFill>
                <a:uFillTx/>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2023/9/14</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内容">
    <p:bg>
      <p:bgPr>
        <a:solidFill>
          <a:srgbClr val="FFFFFF"/>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2023/9/14</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7" name="内容占位符 6"/>
          <p:cNvSpPr>
            <a:spLocks noGrp="1"/>
          </p:cNvSpPr>
          <p:nvPr>
            <p:ph sz="quarter" idx="13"/>
            <p:custDataLst>
              <p:tags r:id="rId4"/>
            </p:custDataLst>
          </p:nvPr>
        </p:nvSpPr>
        <p:spPr>
          <a:xfrm>
            <a:off x="456300" y="580572"/>
            <a:ext cx="8229600" cy="4112608"/>
          </a:xfrm>
        </p:spPr>
        <p:txBody>
          <a:bodyPr/>
          <a:lstStyle>
            <a:lvl1pPr marL="171450" indent="-171450" eaLnBrk="1" fontAlgn="auto" latinLnBrk="0" hangingPunct="1">
              <a:lnSpc>
                <a:spcPct val="130000"/>
              </a:lnSpc>
              <a:buFont typeface="Arial" panose="020B0604020202020204" pitchFamily="34" charset="0"/>
              <a:buChar char="●"/>
              <a:defRPr u="none" strike="noStrike" kern="1200" cap="none" spc="150" normalizeH="0" baseline="0">
                <a:solidFill>
                  <a:schemeClr val="tx1">
                    <a:lumMod val="65000"/>
                    <a:lumOff val="35000"/>
                  </a:schemeClr>
                </a:solidFill>
                <a:uFillTx/>
              </a:defRPr>
            </a:lvl1pPr>
            <a:lvl2pPr marL="514350" indent="-171450" defTabSz="914400" eaLnBrk="1" fontAlgn="auto" latinLnBrk="0" hangingPunct="1">
              <a:lnSpc>
                <a:spcPct val="120000"/>
              </a:lnSpc>
              <a:buFont typeface="Arial" panose="020B0604020202020204" pitchFamily="34" charset="0"/>
              <a:buChar char="●"/>
              <a:tabLst>
                <a:tab pos="1609725" algn="l"/>
                <a:tab pos="1609725" algn="l"/>
                <a:tab pos="1609725" algn="l"/>
                <a:tab pos="1609725" algn="l"/>
              </a:tabLst>
              <a:defRPr u="none" strike="noStrike" kern="1200" cap="none" spc="150" normalizeH="0" baseline="0">
                <a:solidFill>
                  <a:schemeClr val="tx1">
                    <a:lumMod val="65000"/>
                    <a:lumOff val="35000"/>
                  </a:schemeClr>
                </a:solidFill>
                <a:uFillTx/>
              </a:defRPr>
            </a:lvl2pPr>
            <a:lvl3pPr marL="857250" indent="-171450" eaLnBrk="1" fontAlgn="auto" latinLnBrk="0" hangingPunct="1">
              <a:lnSpc>
                <a:spcPct val="120000"/>
              </a:lnSpc>
              <a:buFont typeface="Arial" panose="020B0604020202020204" pitchFamily="34" charset="0"/>
              <a:buChar char="●"/>
              <a:defRPr u="none" strike="noStrike" kern="1200" cap="none" spc="150" normalizeH="0" baseline="0">
                <a:solidFill>
                  <a:schemeClr val="tx1">
                    <a:lumMod val="65000"/>
                    <a:lumOff val="35000"/>
                  </a:schemeClr>
                </a:solidFill>
                <a:uFillTx/>
              </a:defRPr>
            </a:lvl3pPr>
            <a:lvl4pPr marL="1200150" indent="-171450" eaLnBrk="1" fontAlgn="auto" latinLnBrk="0" hangingPunct="1">
              <a:lnSpc>
                <a:spcPct val="120000"/>
              </a:lnSpc>
              <a:buFont typeface="Wingdings" panose="05000000000000000000" charset="0"/>
              <a:buChar char=""/>
              <a:defRPr u="none" strike="noStrike" kern="1200" cap="none" spc="150" normalizeH="0" baseline="0">
                <a:solidFill>
                  <a:schemeClr val="tx1">
                    <a:lumMod val="65000"/>
                    <a:lumOff val="35000"/>
                  </a:schemeClr>
                </a:solidFill>
                <a:uFillTx/>
              </a:defRPr>
            </a:lvl4pPr>
            <a:lvl5pPr marL="1543050" indent="-171450" eaLnBrk="1" fontAlgn="auto" latinLnBrk="0" hangingPunct="1">
              <a:lnSpc>
                <a:spcPct val="120000"/>
              </a:lnSpc>
              <a:buFont typeface="Arial" panose="020B0604020202020204" pitchFamily="34" charset="0"/>
              <a:buChar char="•"/>
              <a:defRPr u="none" strike="noStrike" kern="1200" cap="none" spc="150" normalizeH="0" baseline="0">
                <a:solidFill>
                  <a:schemeClr val="tx1">
                    <a:lumMod val="65000"/>
                    <a:lumOff val="35000"/>
                  </a:schemeClr>
                </a:solidFill>
                <a:uFillTx/>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末尾幻灯片">
    <p:bg>
      <p:bgPr>
        <a:solidFill>
          <a:srgbClr val="FFFFFF"/>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2023/9/14</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2" name="标题 1"/>
          <p:cNvSpPr>
            <a:spLocks noGrp="1"/>
          </p:cNvSpPr>
          <p:nvPr>
            <p:ph type="title" hasCustomPrompt="1"/>
            <p:custDataLst>
              <p:tags r:id="rId4"/>
            </p:custDataLst>
          </p:nvPr>
        </p:nvSpPr>
        <p:spPr>
          <a:xfrm>
            <a:off x="899100" y="1863230"/>
            <a:ext cx="7349400" cy="764194"/>
          </a:xfrm>
        </p:spPr>
        <p:txBody>
          <a:bodyPr vert="horz" lIns="90000" tIns="46800" rIns="90000" bIns="46800" rtlCol="0" anchor="t" anchorCtr="0">
            <a:normAutofit/>
          </a:bodyPr>
          <a:lstStyle>
            <a:lvl1pPr marL="0" marR="0" algn="ctr" defTabSz="914400" rtl="0" eaLnBrk="1" fontAlgn="auto" latinLnBrk="0" hangingPunct="1">
              <a:lnSpc>
                <a:spcPct val="100000"/>
              </a:lnSpc>
              <a:buNone/>
              <a:defRPr kumimoji="0" lang="zh-CN" altLang="en-US" sz="4500" b="1" i="0" u="none" strike="noStrike" kern="1200" cap="none" spc="300" normalizeH="0" baseline="0" noProof="1" dirty="0">
                <a:solidFill>
                  <a:schemeClr val="tx1">
                    <a:lumMod val="85000"/>
                    <a:lumOff val="15000"/>
                  </a:schemeClr>
                </a:solidFill>
                <a:effectLst/>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单击此处编辑标题</a:t>
            </a:r>
          </a:p>
        </p:txBody>
      </p:sp>
      <p:sp>
        <p:nvSpPr>
          <p:cNvPr id="7" name="文本占位符 6"/>
          <p:cNvSpPr>
            <a:spLocks noGrp="1"/>
          </p:cNvSpPr>
          <p:nvPr>
            <p:ph type="body" sz="quarter" idx="13"/>
            <p:custDataLst>
              <p:tags r:id="rId5"/>
            </p:custDataLst>
          </p:nvPr>
        </p:nvSpPr>
        <p:spPr>
          <a:xfrm>
            <a:off x="899100" y="2670630"/>
            <a:ext cx="7349400" cy="353744"/>
          </a:xfrm>
        </p:spPr>
        <p:txBody>
          <a:bodyPr lIns="90000" tIns="46800" rIns="90000" bIns="46800">
            <a:normAutofit/>
          </a:bodyPr>
          <a:lstStyle>
            <a:lvl1pPr marL="0" indent="0" algn="ctr">
              <a:lnSpc>
                <a:spcPct val="110000"/>
              </a:lnSpc>
              <a:buNone/>
              <a:defRPr sz="1800" spc="200" baseline="0">
                <a:solidFill>
                  <a:schemeClr val="tx1">
                    <a:lumMod val="65000"/>
                    <a:lumOff val="35000"/>
                  </a:schemeClr>
                </a:solidFill>
              </a:defRPr>
            </a:lvl1pPr>
          </a:lstStyle>
          <a:p>
            <a:pPr lvl="0"/>
            <a:r>
              <a:rPr lang="zh-CN" altLang="en-US" dirty="0"/>
              <a:t>单击此处编辑母版文本样式</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760FBDFE-C587-4B4C-A407-44438C67B59E}" type="datetimeFigureOut">
              <a:rPr lang="zh-CN" altLang="en-US" smtClean="0"/>
              <a:t>2023/9/14</a:t>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1"/>
            </p:custDataLst>
          </p:nvPr>
        </p:nvSpPr>
        <p:spPr>
          <a:xfrm>
            <a:off x="899100" y="685885"/>
            <a:ext cx="7349400" cy="1928038"/>
          </a:xfrm>
        </p:spPr>
        <p:txBody>
          <a:bodyPr lIns="90000" tIns="46800" rIns="90000" bIns="46800" anchor="b" anchorCtr="0">
            <a:normAutofit/>
          </a:bodyPr>
          <a:lstStyle>
            <a:lvl1pPr algn="ctr">
              <a:defRPr sz="4500" b="1" i="0" spc="300" baseline="0">
                <a:solidFill>
                  <a:schemeClr val="tx1">
                    <a:lumMod val="85000"/>
                    <a:lumOff val="15000"/>
                  </a:schemeClr>
                </a:solidFill>
                <a:effectLst/>
              </a:defRPr>
            </a:lvl1pPr>
          </a:lstStyle>
          <a:p>
            <a:r>
              <a:rPr lang="zh-CN" altLang="en-US" dirty="0"/>
              <a:t>单击此处编辑标题</a:t>
            </a:r>
          </a:p>
        </p:txBody>
      </p:sp>
      <p:sp>
        <p:nvSpPr>
          <p:cNvPr id="3" name="副标题 2"/>
          <p:cNvSpPr>
            <a:spLocks noGrp="1"/>
          </p:cNvSpPr>
          <p:nvPr>
            <p:ph type="subTitle" idx="1" hasCustomPrompt="1"/>
            <p:custDataLst>
              <p:tags r:id="rId2"/>
            </p:custDataLst>
          </p:nvPr>
        </p:nvSpPr>
        <p:spPr>
          <a:xfrm>
            <a:off x="899100" y="2670630"/>
            <a:ext cx="7349400" cy="1104436"/>
          </a:xfrm>
        </p:spPr>
        <p:txBody>
          <a:bodyPr lIns="90000" tIns="46800" rIns="90000" bIns="46800">
            <a:normAutofit/>
          </a:bodyPr>
          <a:lstStyle>
            <a:lvl1pPr marL="0" indent="0" algn="ctr" eaLnBrk="1" fontAlgn="auto" latinLnBrk="0" hangingPunct="1">
              <a:lnSpc>
                <a:spcPct val="110000"/>
              </a:lnSpc>
              <a:buNone/>
              <a:defRPr sz="1800" u="none" strike="noStrike" kern="1200" cap="none" spc="200" normalizeH="0" baseline="0">
                <a:solidFill>
                  <a:schemeClr val="tx1">
                    <a:lumMod val="65000"/>
                    <a:lumOff val="35000"/>
                  </a:schemeClr>
                </a:solidFill>
                <a:uFillTx/>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dirty="0"/>
              <a:t>单击此处编辑副标题</a:t>
            </a:r>
          </a:p>
        </p:txBody>
      </p:sp>
      <p:sp>
        <p:nvSpPr>
          <p:cNvPr id="16" name="日期占位符 15"/>
          <p:cNvSpPr>
            <a:spLocks noGrp="1"/>
          </p:cNvSpPr>
          <p:nvPr>
            <p:ph type="dt" sz="half" idx="10"/>
            <p:custDataLst>
              <p:tags r:id="rId3"/>
            </p:custDataLst>
          </p:nvPr>
        </p:nvSpPr>
        <p:spPr/>
        <p:txBody>
          <a:bodyPr/>
          <a:lstStyle/>
          <a:p>
            <a:fld id="{760FBDFE-C587-4B4C-A407-44438C67B59E}" type="datetimeFigureOut">
              <a:rPr lang="zh-CN" altLang="en-US" smtClean="0"/>
              <a:t>2023/9/14</a:t>
            </a:fld>
            <a:endParaRPr lang="zh-CN" altLang="en-US"/>
          </a:p>
        </p:txBody>
      </p:sp>
      <p:sp>
        <p:nvSpPr>
          <p:cNvPr id="17" name="页脚占位符 16"/>
          <p:cNvSpPr>
            <a:spLocks noGrp="1"/>
          </p:cNvSpPr>
          <p:nvPr>
            <p:ph type="ftr" sz="quarter" idx="11"/>
            <p:custDataLst>
              <p:tags r:id="rId4"/>
            </p:custDataLst>
          </p:nvPr>
        </p:nvSpPr>
        <p:spPr/>
        <p:txBody>
          <a:bodyPr/>
          <a:lstStyle/>
          <a:p>
            <a:endParaRPr lang="zh-CN" altLang="en-US" dirty="0"/>
          </a:p>
        </p:txBody>
      </p:sp>
      <p:sp>
        <p:nvSpPr>
          <p:cNvPr id="18" name="灯片编号占位符 17"/>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56"/>
            <a:ext cx="8226900" cy="529265"/>
          </a:xfrm>
        </p:spPr>
        <p:txBody>
          <a:bodyPr vert="horz" lIns="90000" tIns="46800" rIns="90000" bIns="46800" rtlCol="0" anchor="ctr" anchorCtr="0">
            <a:normAutofit/>
          </a:bodyPr>
          <a:lstStyle>
            <a:lvl1pPr marL="0" marR="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内容占位符 2"/>
          <p:cNvSpPr>
            <a:spLocks noGrp="1"/>
          </p:cNvSpPr>
          <p:nvPr>
            <p:ph idx="1"/>
            <p:custDataLst>
              <p:tags r:id="rId2"/>
            </p:custDataLst>
          </p:nvPr>
        </p:nvSpPr>
        <p:spPr>
          <a:xfrm>
            <a:off x="456300" y="1117938"/>
            <a:ext cx="8226900" cy="3569841"/>
          </a:xfrm>
        </p:spPr>
        <p:txBody>
          <a:bodyPr vert="horz" lIns="90000" tIns="46800" rIns="90000" bIns="46800" rtlCol="0">
            <a:normAutofit/>
          </a:bodyPr>
          <a:lstStyle>
            <a:lvl1pPr marL="171450" marR="0" lvl="0"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3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vl6pPr marL="1714500" indent="0">
              <a:buNone/>
              <a:defRPr/>
            </a:lvl6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2023/9/14</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hasCustomPrompt="1"/>
            <p:custDataLst>
              <p:tags r:id="rId1"/>
            </p:custDataLst>
          </p:nvPr>
        </p:nvSpPr>
        <p:spPr>
          <a:xfrm>
            <a:off x="1493100" y="2886656"/>
            <a:ext cx="5826600" cy="575171"/>
          </a:xfrm>
        </p:spPr>
        <p:txBody>
          <a:bodyPr lIns="90000" tIns="46800" rIns="90000" bIns="46800" anchor="b" anchorCtr="0">
            <a:normAutofit/>
          </a:bodyPr>
          <a:lstStyle>
            <a:lvl1pPr>
              <a:defRPr sz="3300" b="1" i="0" u="none" strike="noStrike" kern="1200" cap="none" spc="300" normalizeH="0" baseline="0">
                <a:solidFill>
                  <a:schemeClr val="tx1">
                    <a:lumMod val="85000"/>
                    <a:lumOff val="15000"/>
                  </a:schemeClr>
                </a:solidFill>
                <a:effectLst/>
                <a:uFillTx/>
              </a:defRPr>
            </a:lvl1pPr>
          </a:lstStyle>
          <a:p>
            <a:r>
              <a:rPr lang="zh-CN" altLang="en-US" dirty="0"/>
              <a:t>单击此处编辑标题</a:t>
            </a:r>
          </a:p>
        </p:txBody>
      </p:sp>
      <p:sp>
        <p:nvSpPr>
          <p:cNvPr id="3" name="文本占位符 2"/>
          <p:cNvSpPr>
            <a:spLocks noGrp="1"/>
          </p:cNvSpPr>
          <p:nvPr>
            <p:ph type="body" idx="1" hasCustomPrompt="1"/>
            <p:custDataLst>
              <p:tags r:id="rId2"/>
            </p:custDataLst>
          </p:nvPr>
        </p:nvSpPr>
        <p:spPr>
          <a:xfrm>
            <a:off x="1493100" y="3461827"/>
            <a:ext cx="5826600" cy="650780"/>
          </a:xfrm>
        </p:spPr>
        <p:txBody>
          <a:bodyPr lIns="90000" tIns="46800" rIns="90000" bIns="46800">
            <a:normAutofit/>
          </a:bodyPr>
          <a:lstStyle>
            <a:lvl1pPr marL="0" indent="0" eaLnBrk="1" fontAlgn="auto" latinLnBrk="0" hangingPunct="1">
              <a:lnSpc>
                <a:spcPct val="130000"/>
              </a:lnSpc>
              <a:buNone/>
              <a:defRPr kumimoji="0" lang="zh-CN" altLang="en-US" sz="1350" b="0" i="0" u="none" strike="noStrike" kern="1200" cap="none" spc="150"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dirty="0"/>
              <a:t>单击此处编辑文本</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2023/9/14</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56"/>
            <a:ext cx="8226900" cy="529265"/>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内容占位符 2"/>
          <p:cNvSpPr>
            <a:spLocks noGrp="1"/>
          </p:cNvSpPr>
          <p:nvPr>
            <p:ph sz="half" idx="1"/>
            <p:custDataLst>
              <p:tags r:id="rId2"/>
            </p:custDataLst>
          </p:nvPr>
        </p:nvSpPr>
        <p:spPr>
          <a:xfrm>
            <a:off x="456300" y="1126039"/>
            <a:ext cx="3882600" cy="3561740"/>
          </a:xfrm>
        </p:spPr>
        <p:txBody>
          <a:bodyPr vert="horz" lIns="90000" tIns="46800" rIns="90000" bIns="46800" rtlCol="0">
            <a:normAutofit/>
          </a:bodyPr>
          <a:lstStyle>
            <a:lvl1pPr marL="171450" marR="0" lvl="0" indent="-17145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4" name="内容占位符 3"/>
          <p:cNvSpPr>
            <a:spLocks noGrp="1"/>
          </p:cNvSpPr>
          <p:nvPr>
            <p:ph sz="half" idx="2"/>
            <p:custDataLst>
              <p:tags r:id="rId3"/>
            </p:custDataLst>
          </p:nvPr>
        </p:nvSpPr>
        <p:spPr>
          <a:xfrm>
            <a:off x="4808700" y="1126039"/>
            <a:ext cx="3882600" cy="3561740"/>
          </a:xfrm>
        </p:spPr>
        <p:txBody>
          <a:bodyPr lIns="90000" tIns="46800" rIns="90000" bIns="46800">
            <a:normAutofit/>
          </a:bodyPr>
          <a:lstStyle>
            <a:lvl1pPr marL="171450" indent="-171450" eaLnBrk="1" fontAlgn="auto" latinLnBrk="0" hangingPunct="1">
              <a:lnSpc>
                <a:spcPct val="130000"/>
              </a:lnSpc>
              <a:spcAft>
                <a:spcPts val="600"/>
              </a:spcAft>
              <a:buFont typeface="Arial" panose="020B0604020202020204" pitchFamily="34" charset="0"/>
              <a:buChar char="●"/>
              <a:defRPr sz="12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1pPr>
            <a:lvl2pPr marL="514350" indent="-171450" defTabSz="914400" eaLnBrk="1" fontAlgn="auto" latinLnBrk="0" hangingPunct="1">
              <a:lnSpc>
                <a:spcPct val="120000"/>
              </a:lnSpc>
              <a:buFont typeface="Arial" panose="020B0604020202020204" pitchFamily="34" charset="0"/>
              <a:buChar char="●"/>
              <a:tabLst>
                <a:tab pos="1609725" algn="l"/>
                <a:tab pos="1609725" algn="l"/>
                <a:tab pos="1609725" algn="l"/>
                <a:tab pos="1609725" algn="l"/>
              </a:tabLst>
              <a:defRPr sz="12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2pPr>
            <a:lvl3pPr marL="857250" indent="-171450" eaLnBrk="1" fontAlgn="auto" latinLnBrk="0" hangingPunct="1">
              <a:lnSpc>
                <a:spcPct val="120000"/>
              </a:lnSpc>
              <a:buFont typeface="Arial" panose="020B0604020202020204" pitchFamily="34" charset="0"/>
              <a:buChar char="●"/>
              <a:defRPr sz="12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3pPr>
            <a:lvl4pPr marL="1200150" indent="-171450" eaLnBrk="1" fontAlgn="auto" latinLnBrk="0" hangingPunct="1">
              <a:lnSpc>
                <a:spcPct val="120000"/>
              </a:lnSpc>
              <a:buFont typeface="Wingdings" panose="05000000000000000000" charset="0"/>
              <a:buChar char=""/>
              <a:defRPr sz="105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4pPr>
            <a:lvl5pPr eaLnBrk="1" fontAlgn="auto" latinLnBrk="0" hangingPunct="1">
              <a:lnSpc>
                <a:spcPct val="120000"/>
              </a:lnSpc>
              <a:defRPr sz="1050" u="none" strike="noStrike" kern="1200" cap="none" spc="150" normalizeH="0">
                <a:solidFill>
                  <a:schemeClr val="tx1">
                    <a:lumMod val="65000"/>
                    <a:lumOff val="35000"/>
                  </a:schemeClr>
                </a:solidFill>
                <a:latin typeface="Arial" panose="020B0604020202020204" pitchFamily="34" charset="0"/>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日期占位符 4"/>
          <p:cNvSpPr>
            <a:spLocks noGrp="1"/>
          </p:cNvSpPr>
          <p:nvPr>
            <p:ph type="dt" sz="half" idx="10"/>
            <p:custDataLst>
              <p:tags r:id="rId4"/>
            </p:custDataLst>
          </p:nvPr>
        </p:nvSpPr>
        <p:spPr/>
        <p:txBody>
          <a:bodyPr/>
          <a:lstStyle/>
          <a:p>
            <a:fld id="{760FBDFE-C587-4B4C-A407-44438C67B59E}" type="datetimeFigureOut">
              <a:rPr lang="zh-CN" altLang="en-US" smtClean="0"/>
              <a:t>2023/9/14</a:t>
            </a:fld>
            <a:endParaRPr lang="zh-CN" altLang="en-US"/>
          </a:p>
        </p:txBody>
      </p:sp>
      <p:sp>
        <p:nvSpPr>
          <p:cNvPr id="6" name="页脚占位符 5"/>
          <p:cNvSpPr>
            <a:spLocks noGrp="1"/>
          </p:cNvSpPr>
          <p:nvPr>
            <p:ph type="ftr" sz="quarter" idx="11"/>
            <p:custDataLst>
              <p:tags r:id="rId5"/>
            </p:custDataLst>
          </p:nvPr>
        </p:nvSpPr>
        <p:spPr/>
        <p:txBody>
          <a:bodyPr/>
          <a:lstStyle/>
          <a:p>
            <a:endParaRPr lang="zh-CN" altLang="en-US"/>
          </a:p>
        </p:txBody>
      </p:sp>
      <p:sp>
        <p:nvSpPr>
          <p:cNvPr id="7" name="灯片编号占位符 6"/>
          <p:cNvSpPr>
            <a:spLocks noGrp="1"/>
          </p:cNvSpPr>
          <p:nvPr>
            <p:ph type="sldNum" sz="quarter" idx="12"/>
            <p:custDataLst>
              <p:tags r:id="rId6"/>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56"/>
            <a:ext cx="8226900" cy="529265"/>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文本占位符 2"/>
          <p:cNvSpPr>
            <a:spLocks noGrp="1"/>
          </p:cNvSpPr>
          <p:nvPr>
            <p:ph type="body" idx="1" hasCustomPrompt="1"/>
            <p:custDataLst>
              <p:tags r:id="rId2"/>
            </p:custDataLst>
          </p:nvPr>
        </p:nvSpPr>
        <p:spPr>
          <a:xfrm>
            <a:off x="456300" y="1072032"/>
            <a:ext cx="4006800" cy="286235"/>
          </a:xfrm>
        </p:spPr>
        <p:txBody>
          <a:bodyPr lIns="101600" tIns="38100" rIns="76200" bIns="38100" anchor="t" anchorCtr="0">
            <a:normAutofit/>
          </a:bodyPr>
          <a:lstStyle>
            <a:lvl1pPr marL="0" indent="0" eaLnBrk="1" fontAlgn="auto" latinLnBrk="0" hangingPunct="1">
              <a:lnSpc>
                <a:spcPct val="100000"/>
              </a:lnSpc>
              <a:spcAft>
                <a:spcPts val="0"/>
              </a:spcAft>
              <a:buNone/>
              <a:defRPr sz="1500" b="1" u="none" strike="noStrike" kern="1200" cap="none" spc="200" normalizeH="0" baseline="0">
                <a:solidFill>
                  <a:schemeClr val="tx1">
                    <a:lumMod val="75000"/>
                    <a:lumOff val="25000"/>
                  </a:schemeClr>
                </a:solidFill>
                <a:uFillTx/>
                <a:latin typeface="Arial" panose="020B0604020202020204" pitchFamily="34" charset="0"/>
                <a:ea typeface="微软雅黑" panose="020B0503020204020204" pitchFamily="34" charset="-122"/>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dirty="0"/>
              <a:t>单击此处编辑文本</a:t>
            </a:r>
          </a:p>
        </p:txBody>
      </p:sp>
      <p:sp>
        <p:nvSpPr>
          <p:cNvPr id="4" name="内容占位符 3"/>
          <p:cNvSpPr>
            <a:spLocks noGrp="1"/>
          </p:cNvSpPr>
          <p:nvPr>
            <p:ph sz="half" idx="2"/>
            <p:custDataLst>
              <p:tags r:id="rId3"/>
            </p:custDataLst>
          </p:nvPr>
        </p:nvSpPr>
        <p:spPr>
          <a:xfrm>
            <a:off x="456300" y="1390672"/>
            <a:ext cx="4006800" cy="3297107"/>
          </a:xfrm>
        </p:spPr>
        <p:txBody>
          <a:bodyPr vert="horz" lIns="101600" tIns="0" rIns="82550" bIns="0" rtlCol="0">
            <a:normAutofit/>
          </a:bodyPr>
          <a:lstStyle>
            <a:lvl1pPr marL="171450" marR="0" lvl="0" indent="-17145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5" name="文本占位符 4"/>
          <p:cNvSpPr>
            <a:spLocks noGrp="1"/>
          </p:cNvSpPr>
          <p:nvPr>
            <p:ph type="body" sz="quarter" idx="3" hasCustomPrompt="1"/>
            <p:custDataLst>
              <p:tags r:id="rId4"/>
            </p:custDataLst>
          </p:nvPr>
        </p:nvSpPr>
        <p:spPr>
          <a:xfrm>
            <a:off x="4676813" y="1066428"/>
            <a:ext cx="4006800" cy="286235"/>
          </a:xfrm>
        </p:spPr>
        <p:txBody>
          <a:bodyPr vert="horz" lIns="101600" tIns="38100" rIns="76200" bIns="38100" rtlCol="0" anchor="t" anchorCtr="0">
            <a:norm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1500" b="1" i="0" u="none" strike="noStrike" kern="1200" cap="none" spc="200" normalizeH="0" baseline="0" noProof="1" dirty="0">
                <a:solidFill>
                  <a:schemeClr val="tx1">
                    <a:lumMod val="75000"/>
                    <a:lumOff val="25000"/>
                  </a:schemeClr>
                </a:solidFill>
                <a:uFillTx/>
                <a:latin typeface="Arial" panose="020B0604020202020204" pitchFamily="34" charset="0"/>
                <a:ea typeface="微软雅黑" panose="020B0503020204020204" pitchFamily="34" charset="-122"/>
                <a:cs typeface="+mn-cs"/>
                <a:sym typeface="+mn-ea"/>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a:sym typeface="+mn-ea"/>
              </a:rPr>
              <a:t>单击此处编辑文本</a:t>
            </a:r>
          </a:p>
        </p:txBody>
      </p:sp>
      <p:sp>
        <p:nvSpPr>
          <p:cNvPr id="6" name="内容占位符 5"/>
          <p:cNvSpPr>
            <a:spLocks noGrp="1"/>
          </p:cNvSpPr>
          <p:nvPr>
            <p:ph sz="quarter" idx="4"/>
            <p:custDataLst>
              <p:tags r:id="rId5"/>
            </p:custDataLst>
          </p:nvPr>
        </p:nvSpPr>
        <p:spPr>
          <a:xfrm>
            <a:off x="4676813" y="1390672"/>
            <a:ext cx="4006800" cy="3297107"/>
          </a:xfrm>
        </p:spPr>
        <p:txBody>
          <a:bodyPr vert="horz" lIns="101600" tIns="0" rIns="82550" bIns="0" rtlCol="0">
            <a:normAutofit/>
          </a:bodyPr>
          <a:lstStyle>
            <a:lvl1pPr marL="171450" marR="0" lvl="0" indent="-17145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7" name="日期占位符 6"/>
          <p:cNvSpPr>
            <a:spLocks noGrp="1"/>
          </p:cNvSpPr>
          <p:nvPr>
            <p:ph type="dt" sz="half" idx="10"/>
            <p:custDataLst>
              <p:tags r:id="rId6"/>
            </p:custDataLst>
          </p:nvPr>
        </p:nvSpPr>
        <p:spPr/>
        <p:txBody>
          <a:bodyPr/>
          <a:lstStyle/>
          <a:p>
            <a:fld id="{760FBDFE-C587-4B4C-A407-44438C67B59E}" type="datetimeFigureOut">
              <a:rPr lang="zh-CN" altLang="en-US" smtClean="0"/>
              <a:t>2023/9/14</a:t>
            </a:fld>
            <a:endParaRPr lang="zh-CN" altLang="en-US"/>
          </a:p>
        </p:txBody>
      </p:sp>
      <p:sp>
        <p:nvSpPr>
          <p:cNvPr id="8" name="页脚占位符 7"/>
          <p:cNvSpPr>
            <a:spLocks noGrp="1"/>
          </p:cNvSpPr>
          <p:nvPr>
            <p:ph type="ftr" sz="quarter" idx="11"/>
            <p:custDataLst>
              <p:tags r:id="rId7"/>
            </p:custDataLst>
          </p:nvPr>
        </p:nvSpPr>
        <p:spPr/>
        <p:txBody>
          <a:bodyPr/>
          <a:lstStyle/>
          <a:p>
            <a:endParaRPr lang="zh-CN" altLang="en-US"/>
          </a:p>
        </p:txBody>
      </p:sp>
      <p:sp>
        <p:nvSpPr>
          <p:cNvPr id="9" name="灯片编号占位符 8"/>
          <p:cNvSpPr>
            <a:spLocks noGrp="1"/>
          </p:cNvSpPr>
          <p:nvPr>
            <p:ph type="sldNum" sz="quarter" idx="12"/>
            <p:custDataLst>
              <p:tags r:id="rId8"/>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7" name="Rectangle 6"/>
          <p:cNvSpPr/>
          <p:nvPr userDrawn="1"/>
        </p:nvSpPr>
        <p:spPr>
          <a:xfrm>
            <a:off x="0" y="0"/>
            <a:ext cx="9144000" cy="514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useBgFill="1">
        <p:nvSpPr>
          <p:cNvPr id="8" name="Rounded Rectangle 7"/>
          <p:cNvSpPr/>
          <p:nvPr userDrawn="1"/>
        </p:nvSpPr>
        <p:spPr>
          <a:xfrm>
            <a:off x="91440" y="76213"/>
            <a:ext cx="8961120" cy="4999594"/>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 name="Date Placeholder 3"/>
          <p:cNvSpPr>
            <a:spLocks noGrp="1"/>
          </p:cNvSpPr>
          <p:nvPr>
            <p:ph type="dt" sz="half" idx="10"/>
          </p:nvPr>
        </p:nvSpPr>
        <p:spPr>
          <a:xfrm>
            <a:off x="457200" y="4768096"/>
            <a:ext cx="2133600" cy="273892"/>
          </a:xfrm>
          <a:prstGeom prst="rect">
            <a:avLst/>
          </a:prstGeom>
        </p:spPr>
        <p:txBody>
          <a:bodyPr/>
          <a:lstStyle/>
          <a:p>
            <a:fld id="{AD03F8B0-DC90-4F24-9965-B99CE2D39518}" type="datetimeFigureOut">
              <a:rPr lang="zh-CN" altLang="en-US" smtClean="0"/>
              <a:t>2023/9/14</a:t>
            </a:fld>
            <a:endParaRPr lang="zh-CN" altLang="en-US"/>
          </a:p>
        </p:txBody>
      </p:sp>
      <p:sp>
        <p:nvSpPr>
          <p:cNvPr id="13" name="Rectangle 12"/>
          <p:cNvSpPr/>
          <p:nvPr userDrawn="1"/>
        </p:nvSpPr>
        <p:spPr>
          <a:xfrm>
            <a:off x="451976" y="2210187"/>
            <a:ext cx="8265160" cy="1848173"/>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6" name="Rectangle 15"/>
          <p:cNvSpPr/>
          <p:nvPr userDrawn="1"/>
        </p:nvSpPr>
        <p:spPr>
          <a:xfrm>
            <a:off x="567656" y="2286400"/>
            <a:ext cx="8033800" cy="168431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5" name="Footer Placeholder 4"/>
          <p:cNvSpPr>
            <a:spLocks noGrp="1"/>
          </p:cNvSpPr>
          <p:nvPr>
            <p:ph type="ftr" sz="quarter" idx="11"/>
          </p:nvPr>
        </p:nvSpPr>
        <p:spPr>
          <a:xfrm>
            <a:off x="1130935" y="4768096"/>
            <a:ext cx="7621905" cy="273892"/>
          </a:xfrm>
        </p:spPr>
        <p:txBody>
          <a:bodyPr/>
          <a:lstStyle/>
          <a:p>
            <a:endParaRPr lang="zh-CN" altLang="en-US"/>
          </a:p>
        </p:txBody>
      </p:sp>
      <p:sp>
        <p:nvSpPr>
          <p:cNvPr id="6" name="Slide Number Placeholder 5"/>
          <p:cNvSpPr>
            <a:spLocks noGrp="1"/>
          </p:cNvSpPr>
          <p:nvPr>
            <p:ph type="sldNum" sz="quarter" idx="12"/>
          </p:nvPr>
        </p:nvSpPr>
        <p:spPr/>
        <p:txBody>
          <a:bodyPr/>
          <a:lstStyle/>
          <a:p>
            <a:fld id="{226A5DA0-3F0B-4660-9645-CD05A3FC641F}" type="slidenum">
              <a:rPr lang="zh-CN" altLang="en-US" smtClean="0"/>
              <a:t>‹#›</a:t>
            </a:fld>
            <a:endParaRPr lang="zh-CN" altLang="en-US"/>
          </a:p>
        </p:txBody>
      </p:sp>
      <p:sp>
        <p:nvSpPr>
          <p:cNvPr id="2" name="Title 1"/>
          <p:cNvSpPr>
            <a:spLocks noGrp="1"/>
          </p:cNvSpPr>
          <p:nvPr>
            <p:ph type="title"/>
          </p:nvPr>
        </p:nvSpPr>
        <p:spPr>
          <a:xfrm>
            <a:off x="736456" y="2400719"/>
            <a:ext cx="7696200" cy="971721"/>
          </a:xfrm>
        </p:spPr>
        <p:txBody>
          <a:bodyPr anchor="b" anchorCtr="0">
            <a:noAutofit/>
          </a:bodyPr>
          <a:lstStyle>
            <a:lvl1pPr algn="ctr" defTabSz="914400" rtl="0" eaLnBrk="1" latinLnBrk="0" hangingPunct="1">
              <a:spcBef>
                <a:spcPct val="0"/>
              </a:spcBef>
              <a:buNone/>
              <a:defRPr lang="en-US" sz="3000" kern="1200" cap="all" baseline="0" dirty="0">
                <a:solidFill>
                  <a:schemeClr val="accent1">
                    <a:lumMod val="50000"/>
                  </a:schemeClr>
                </a:solidFill>
                <a:latin typeface="+mj-lt"/>
                <a:ea typeface="+mj-ea"/>
                <a:cs typeface="+mj-cs"/>
              </a:defRPr>
            </a:lvl1pPr>
          </a:lstStyle>
          <a:p>
            <a:r>
              <a:rPr lang="zh-CN" altLang="en-US"/>
              <a:t>单击此处编辑母版标题样式</a:t>
            </a:r>
            <a:endParaRPr lang="en-US" dirty="0"/>
          </a:p>
        </p:txBody>
      </p:sp>
      <p:sp>
        <p:nvSpPr>
          <p:cNvPr id="15" name="Rectangle 14"/>
          <p:cNvSpPr/>
          <p:nvPr userDrawn="1"/>
        </p:nvSpPr>
        <p:spPr>
          <a:xfrm>
            <a:off x="675496" y="3406736"/>
            <a:ext cx="7818120" cy="498362"/>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Text Placeholder 2"/>
          <p:cNvSpPr>
            <a:spLocks noGrp="1"/>
          </p:cNvSpPr>
          <p:nvPr>
            <p:ph type="body" idx="1"/>
          </p:nvPr>
        </p:nvSpPr>
        <p:spPr>
          <a:xfrm>
            <a:off x="736456" y="3456237"/>
            <a:ext cx="7696200" cy="392906"/>
          </a:xfrm>
        </p:spPr>
        <p:txBody>
          <a:bodyPr anchor="ctr">
            <a:normAutofit/>
          </a:bodyPr>
          <a:lstStyle>
            <a:lvl1pPr marL="0" indent="0" algn="ctr">
              <a:buNone/>
              <a:defRPr sz="1500" cap="all" spc="250" baseline="0">
                <a:solidFill>
                  <a:srgbClr val="FFFFFF"/>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8035" indent="0">
              <a:buNone/>
              <a:defRPr sz="1050">
                <a:solidFill>
                  <a:schemeClr val="tx1">
                    <a:tint val="75000"/>
                  </a:schemeClr>
                </a:solidFill>
              </a:defRPr>
            </a:lvl7pPr>
            <a:lvl8pPr marL="2400935" indent="0">
              <a:buNone/>
              <a:defRPr sz="1050">
                <a:solidFill>
                  <a:schemeClr val="tx1">
                    <a:tint val="75000"/>
                  </a:schemeClr>
                </a:solidFill>
              </a:defRPr>
            </a:lvl8pPr>
            <a:lvl9pPr marL="2743835" indent="0">
              <a:buNone/>
              <a:defRPr sz="1050">
                <a:solidFill>
                  <a:schemeClr val="tx1">
                    <a:tint val="75000"/>
                  </a:schemeClr>
                </a:solidFill>
              </a:defRPr>
            </a:lvl9pPr>
          </a:lstStyle>
          <a:p>
            <a:pPr lvl="0"/>
            <a:r>
              <a:rPr lang="zh-CN" altLang="en-US"/>
              <a:t>单击此处编辑母版文本样式</a:t>
            </a:r>
          </a:p>
        </p:txBody>
      </p:sp>
      <p:sp>
        <p:nvSpPr>
          <p:cNvPr id="14" name="Rectangle 13"/>
          <p:cNvSpPr/>
          <p:nvPr userDrawn="1"/>
        </p:nvSpPr>
        <p:spPr>
          <a:xfrm>
            <a:off x="675757" y="2343560"/>
            <a:ext cx="7817599" cy="1558563"/>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 name="文本框 11"/>
          <p:cNvSpPr txBox="1"/>
          <p:nvPr userDrawn="1"/>
        </p:nvSpPr>
        <p:spPr>
          <a:xfrm>
            <a:off x="259715" y="4811395"/>
            <a:ext cx="5773420" cy="245110"/>
          </a:xfrm>
          <a:prstGeom prst="rect">
            <a:avLst/>
          </a:prstGeom>
          <a:noFill/>
          <a:ln w="9525">
            <a:noFill/>
          </a:ln>
        </p:spPr>
        <p:txBody>
          <a:bodyPr wrap="square">
            <a:spAutoFit/>
          </a:bodyPr>
          <a:lstStyle/>
          <a:p>
            <a:pPr indent="0"/>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本次课程为《学</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前教育史</a:t>
            </a:r>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》精讲课</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1</a:t>
            </a:r>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，如对内容有疑问，请登录</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POKO</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学院</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APP</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提交问题求助</a:t>
            </a:r>
            <a:endParaRPr lang="zh-CN" altLang="en-US" sz="1000" b="1" dirty="0">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11" name="图片 10" descr="POKO学院标"/>
          <p:cNvPicPr>
            <a:picLocks noChangeAspect="1"/>
          </p:cNvPicPr>
          <p:nvPr userDrawn="1"/>
        </p:nvPicPr>
        <p:blipFill>
          <a:blip r:embed="rId2"/>
          <a:stretch>
            <a:fillRect/>
          </a:stretch>
        </p:blipFill>
        <p:spPr>
          <a:xfrm>
            <a:off x="8088154" y="188161"/>
            <a:ext cx="773906" cy="774082"/>
          </a:xfrm>
          <a:prstGeom prst="rect">
            <a:avLst/>
          </a:prstGeom>
        </p:spPr>
      </p:pic>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56"/>
            <a:ext cx="8226900" cy="529265"/>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单击此处编辑母版标题样式</a:t>
            </a:r>
          </a:p>
        </p:txBody>
      </p:sp>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t>2023/9/14</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1"/>
            </p:custDataLst>
          </p:nvPr>
        </p:nvSpPr>
        <p:spPr/>
        <p:txBody>
          <a:bodyPr/>
          <a:lstStyle/>
          <a:p>
            <a:fld id="{760FBDFE-C587-4B4C-A407-44438C67B59E}" type="datetimeFigureOut">
              <a:rPr lang="zh-CN" altLang="en-US" smtClean="0"/>
              <a:t>2023/9/14</a:t>
            </a:fld>
            <a:endParaRPr lang="zh-CN" altLang="en-US"/>
          </a:p>
        </p:txBody>
      </p:sp>
      <p:sp>
        <p:nvSpPr>
          <p:cNvPr id="3" name="页脚占位符 2"/>
          <p:cNvSpPr>
            <a:spLocks noGrp="1"/>
          </p:cNvSpPr>
          <p:nvPr>
            <p:ph type="ftr" sz="quarter" idx="11"/>
            <p:custDataLst>
              <p:tags r:id="rId2"/>
            </p:custDataLst>
          </p:nvPr>
        </p:nvSpPr>
        <p:spPr/>
        <p:txBody>
          <a:bodyPr/>
          <a:lstStyle/>
          <a:p>
            <a:endParaRPr lang="zh-CN" altLang="en-US"/>
          </a:p>
        </p:txBody>
      </p:sp>
      <p:sp>
        <p:nvSpPr>
          <p:cNvPr id="4" name="灯片编号占位符 3"/>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图片与标题">
    <p:bg>
      <p:bgPr>
        <a:solidFill>
          <a:srgbClr val="FFFFFF"/>
        </a:solidFill>
        <a:effectLst/>
      </p:bgPr>
    </p:bg>
    <p:spTree>
      <p:nvGrpSpPr>
        <p:cNvPr id="1" name=""/>
        <p:cNvGrpSpPr/>
        <p:nvPr/>
      </p:nvGrpSpPr>
      <p:grpSpPr>
        <a:xfrm>
          <a:off x="0" y="0"/>
          <a:ext cx="0" cy="0"/>
          <a:chOff x="0" y="0"/>
          <a:chExt cx="0" cy="0"/>
        </a:xfrm>
      </p:grpSpPr>
      <p:sp>
        <p:nvSpPr>
          <p:cNvPr id="3" name="图片占位符 2"/>
          <p:cNvSpPr>
            <a:spLocks noGrp="1"/>
          </p:cNvSpPr>
          <p:nvPr>
            <p:ph type="pic" idx="1"/>
            <p:custDataLst>
              <p:tags r:id="rId1"/>
            </p:custDataLst>
          </p:nvPr>
        </p:nvSpPr>
        <p:spPr>
          <a:xfrm>
            <a:off x="456300" y="1166544"/>
            <a:ext cx="3924808" cy="3456427"/>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200" b="0" i="0" u="none" strike="noStrike" kern="1200" cap="none" spc="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solidFill>
                <a:uFillTx/>
                <a:latin typeface="+mn-lt"/>
                <a:ea typeface="+mn-ea"/>
                <a:cs typeface="+mn-cs"/>
                <a:sym typeface="+mn-ea"/>
              </a:defRPr>
            </a:lvl2pPr>
            <a:lvl3pPr marL="857250" marR="0" lvl="2"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3pPr>
            <a:lvl4pPr marL="1200150" marR="0" lvl="3"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4pPr>
            <a:lvl5pPr marL="1543050" marR="0" lvl="4"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2"/>
            </p:custDataLst>
          </p:nvPr>
        </p:nvSpPr>
        <p:spPr>
          <a:xfrm>
            <a:off x="4762800" y="1166544"/>
            <a:ext cx="3920400" cy="3456427"/>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600"/>
              </a:spcAft>
              <a:buFont typeface="Arial" panose="020B0604020202020204" pitchFamily="34" charset="0"/>
              <a:buNone/>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342900" indent="0" defTabSz="914400" eaLnBrk="1" fontAlgn="auto" latinLnBrk="0" hangingPunct="1">
              <a:buFont typeface="Arial" panose="020B0604020202020204" pitchFamily="34" charset="0"/>
              <a:buNone/>
              <a:tabLst>
                <a:tab pos="1609725" algn="l"/>
                <a:tab pos="1609725" algn="l"/>
                <a:tab pos="1609725" algn="l"/>
                <a:tab pos="1609725" algn="l"/>
              </a:tabLst>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2pPr>
            <a:lvl3pPr eaLnBrk="1" fontAlgn="auto" latinLnBrk="0" hangingPunct="1">
              <a:buFont typeface="Arial" panose="020B0604020202020204" pitchFamily="34" charset="0"/>
              <a:buChar char="●"/>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3pPr>
            <a:lvl4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4pPr>
            <a:lvl5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5pPr>
          </a:lstStyle>
          <a:p>
            <a:pPr lvl="0"/>
            <a:r>
              <a:rPr dirty="0">
                <a:sym typeface="+mn-ea"/>
              </a:rPr>
              <a:t>单击此处编辑母版文本样式</a:t>
            </a:r>
          </a:p>
        </p:txBody>
      </p:sp>
      <p:sp>
        <p:nvSpPr>
          <p:cNvPr id="5" name="日期占位符 4"/>
          <p:cNvSpPr>
            <a:spLocks noGrp="1"/>
          </p:cNvSpPr>
          <p:nvPr>
            <p:ph type="dt" sz="half" idx="10"/>
            <p:custDataLst>
              <p:tags r:id="rId3"/>
            </p:custDataLst>
          </p:nvPr>
        </p:nvSpPr>
        <p:spPr/>
        <p:txBody>
          <a:bodyPr/>
          <a:lstStyle/>
          <a:p>
            <a:fld id="{9EFD9D74-47D9-4702-A33C-335B63B48DBF}" type="datetimeFigureOut">
              <a:rPr lang="zh-CN" altLang="en-US" smtClean="0"/>
              <a:t>2023/9/14</a:t>
            </a:fld>
            <a:endParaRPr lang="zh-CN" altLang="en-US" dirty="0"/>
          </a:p>
        </p:txBody>
      </p:sp>
      <p:sp>
        <p:nvSpPr>
          <p:cNvPr id="6" name="页脚占位符 5"/>
          <p:cNvSpPr>
            <a:spLocks noGrp="1"/>
          </p:cNvSpPr>
          <p:nvPr>
            <p:ph type="ftr" sz="quarter" idx="11"/>
            <p:custDataLst>
              <p:tags r:id="rId4"/>
            </p:custDataLst>
          </p:nvPr>
        </p:nvSpPr>
        <p:spPr/>
        <p:txBody>
          <a:bodyPr/>
          <a:lstStyle/>
          <a:p>
            <a:endParaRPr lang="zh-CN" altLang="en-US" dirty="0"/>
          </a:p>
        </p:txBody>
      </p:sp>
      <p:sp>
        <p:nvSpPr>
          <p:cNvPr id="7" name="灯片编号占位符 6"/>
          <p:cNvSpPr>
            <a:spLocks noGrp="1"/>
          </p:cNvSpPr>
          <p:nvPr>
            <p:ph type="sldNum" sz="quarter" idx="12"/>
            <p:custDataLst>
              <p:tags r:id="rId5"/>
            </p:custDataLst>
          </p:nvPr>
        </p:nvSpPr>
        <p:spPr/>
        <p:txBody>
          <a:bodyPr/>
          <a:lstStyle/>
          <a:p>
            <a:fld id="{FABC47A4-756D-490B-A52F-7D9E2C9FC05F}" type="slidenum">
              <a:rPr lang="zh-CN" altLang="en-US" smtClean="0"/>
              <a:t>‹#›</a:t>
            </a:fld>
            <a:endParaRPr lang="zh-CN" altLang="en-US"/>
          </a:p>
        </p:txBody>
      </p:sp>
      <p:sp>
        <p:nvSpPr>
          <p:cNvPr id="9" name="标题 8"/>
          <p:cNvSpPr>
            <a:spLocks noGrp="1"/>
          </p:cNvSpPr>
          <p:nvPr>
            <p:ph type="title"/>
            <p:custDataLst>
              <p:tags r:id="rId6"/>
            </p:custDataLst>
          </p:nvPr>
        </p:nvSpPr>
        <p:spPr/>
        <p:txBody>
          <a:bodyPr/>
          <a:lstStyle>
            <a:lvl1pPr>
              <a:defRPr baseline="0"/>
            </a:lvl1pPr>
          </a:lstStyle>
          <a:p>
            <a:r>
              <a:rPr lang="zh-CN" altLang="en-US"/>
              <a:t>单击此处编辑母版标题样式</a:t>
            </a: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竖排标题与文本">
    <p:bg>
      <p:bgPr>
        <a:solidFill>
          <a:srgbClr val="FFFFFF"/>
        </a:solidFill>
        <a:effectLst/>
      </p:bgPr>
    </p:bg>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1"/>
            </p:custDataLst>
          </p:nvPr>
        </p:nvSpPr>
        <p:spPr>
          <a:xfrm>
            <a:off x="7676100" y="685885"/>
            <a:ext cx="783000" cy="3772366"/>
          </a:xfrm>
        </p:spPr>
        <p:txBody>
          <a:bodyPr vert="eaVert" lIns="90000" tIns="46800" rIns="90000" bIns="46800" rtlCol="0" anchor="ctr" anchorCtr="0">
            <a:normAutofit/>
          </a:bodyPr>
          <a:lstStyle>
            <a:lvl1pPr marL="0" marR="0" lvl="0" algn="l" defTabSz="914400" rtl="0" eaLnBrk="1" fontAlgn="auto" latinLnBrk="0" hangingPunct="1">
              <a:lnSpc>
                <a:spcPct val="100000"/>
              </a:lnSpc>
              <a:spcAft>
                <a:spcPts val="0"/>
              </a:spcAft>
              <a:buNone/>
              <a:defRPr kumimoji="0" lang="zh-CN" altLang="en-US" sz="21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单击此处编辑标题</a:t>
            </a:r>
          </a:p>
        </p:txBody>
      </p:sp>
      <p:sp>
        <p:nvSpPr>
          <p:cNvPr id="3" name="竖排文字占位符 2"/>
          <p:cNvSpPr>
            <a:spLocks noGrp="1"/>
          </p:cNvSpPr>
          <p:nvPr>
            <p:ph type="body" orient="vert" idx="1"/>
            <p:custDataLst>
              <p:tags r:id="rId2"/>
            </p:custDataLst>
          </p:nvPr>
        </p:nvSpPr>
        <p:spPr>
          <a:xfrm>
            <a:off x="685800" y="685885"/>
            <a:ext cx="6876900" cy="3772366"/>
          </a:xfrm>
        </p:spPr>
        <p:txBody>
          <a:bodyPr vert="eaVert" lIns="46800" tIns="46800" rIns="46800" bIns="46800"/>
          <a:lstStyle>
            <a:lvl1pPr marL="171450" indent="-171450" eaLnBrk="1" fontAlgn="auto" latinLnBrk="0" hangingPunct="1">
              <a:lnSpc>
                <a:spcPct val="130000"/>
              </a:lnSpc>
              <a:spcAft>
                <a:spcPts val="1000"/>
              </a:spcAft>
              <a:buFont typeface="Arial" panose="020B0604020202020204" pitchFamily="34" charset="0"/>
              <a:buChar char="●"/>
              <a:defRPr u="none" strike="noStrike" kern="1200" cap="none" spc="150" normalizeH="0" baseline="0">
                <a:solidFill>
                  <a:schemeClr val="tx1">
                    <a:lumMod val="65000"/>
                    <a:lumOff val="35000"/>
                  </a:schemeClr>
                </a:solidFill>
                <a:uFillTx/>
              </a:defRPr>
            </a:lvl1pPr>
            <a:lvl2pPr marL="514350" indent="-171450" defTabSz="914400" eaLnBrk="1" fontAlgn="auto" latinLnBrk="0" hangingPunct="1">
              <a:lnSpc>
                <a:spcPct val="120000"/>
              </a:lnSpc>
              <a:spcAft>
                <a:spcPts val="600"/>
              </a:spcAft>
              <a:buFont typeface="Arial" panose="020B0604020202020204" pitchFamily="34" charset="0"/>
              <a:buChar char="●"/>
              <a:tabLst>
                <a:tab pos="1609725" algn="l"/>
                <a:tab pos="1609725" algn="l"/>
                <a:tab pos="1609725" algn="l"/>
                <a:tab pos="1609725" algn="l"/>
              </a:tabLst>
              <a:defRPr u="none" strike="noStrike" kern="1200" cap="none" spc="150" normalizeH="0" baseline="0">
                <a:solidFill>
                  <a:schemeClr val="tx1">
                    <a:lumMod val="65000"/>
                    <a:lumOff val="35000"/>
                  </a:schemeClr>
                </a:solidFill>
                <a:uFillTx/>
              </a:defRPr>
            </a:lvl2pPr>
            <a:lvl3pPr marL="857250" indent="-171450" eaLnBrk="1" fontAlgn="auto" latinLnBrk="0" hangingPunct="1">
              <a:lnSpc>
                <a:spcPct val="120000"/>
              </a:lnSpc>
              <a:spcAft>
                <a:spcPts val="600"/>
              </a:spcAft>
              <a:buFont typeface="Arial" panose="020B0604020202020204" pitchFamily="34" charset="0"/>
              <a:buChar char="●"/>
              <a:defRPr u="none" strike="noStrike" kern="1200" cap="none" spc="150" normalizeH="0" baseline="0">
                <a:solidFill>
                  <a:schemeClr val="tx1">
                    <a:lumMod val="65000"/>
                    <a:lumOff val="35000"/>
                  </a:schemeClr>
                </a:solidFill>
                <a:uFillTx/>
              </a:defRPr>
            </a:lvl3pPr>
            <a:lvl4pPr marL="1200150" indent="-171450" eaLnBrk="1" fontAlgn="auto" latinLnBrk="0" hangingPunct="1">
              <a:lnSpc>
                <a:spcPct val="120000"/>
              </a:lnSpc>
              <a:spcAft>
                <a:spcPts val="300"/>
              </a:spcAft>
              <a:buFont typeface="Wingdings" panose="05000000000000000000" charset="0"/>
              <a:buChar char=""/>
              <a:defRPr u="none" strike="noStrike" kern="1200" cap="none" spc="150" normalizeH="0" baseline="0">
                <a:solidFill>
                  <a:schemeClr val="tx1">
                    <a:lumMod val="65000"/>
                    <a:lumOff val="35000"/>
                  </a:schemeClr>
                </a:solidFill>
                <a:uFillTx/>
              </a:defRPr>
            </a:lvl4pPr>
            <a:lvl5pPr marL="1543050" indent="-171450" eaLnBrk="1" fontAlgn="auto" latinLnBrk="0" hangingPunct="1">
              <a:lnSpc>
                <a:spcPct val="120000"/>
              </a:lnSpc>
              <a:spcAft>
                <a:spcPts val="300"/>
              </a:spcAft>
              <a:buFont typeface="Arial" panose="020B0604020202020204" pitchFamily="34" charset="0"/>
              <a:buChar char="•"/>
              <a:defRPr u="none" strike="noStrike" kern="1200" cap="none" spc="150" normalizeH="0" baseline="0">
                <a:solidFill>
                  <a:schemeClr val="tx1">
                    <a:lumMod val="65000"/>
                    <a:lumOff val="35000"/>
                  </a:schemeClr>
                </a:solidFill>
                <a:uFillTx/>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2023/9/14</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内容">
    <p:bg>
      <p:bgPr>
        <a:solidFill>
          <a:srgbClr val="FFFFFF"/>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2023/9/14</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7" name="内容占位符 6"/>
          <p:cNvSpPr>
            <a:spLocks noGrp="1"/>
          </p:cNvSpPr>
          <p:nvPr>
            <p:ph sz="quarter" idx="13"/>
            <p:custDataLst>
              <p:tags r:id="rId4"/>
            </p:custDataLst>
          </p:nvPr>
        </p:nvSpPr>
        <p:spPr>
          <a:xfrm>
            <a:off x="456300" y="580572"/>
            <a:ext cx="8229600" cy="4112608"/>
          </a:xfrm>
        </p:spPr>
        <p:txBody>
          <a:bodyPr/>
          <a:lstStyle>
            <a:lvl1pPr marL="171450" indent="-171450" eaLnBrk="1" fontAlgn="auto" latinLnBrk="0" hangingPunct="1">
              <a:lnSpc>
                <a:spcPct val="130000"/>
              </a:lnSpc>
              <a:buFont typeface="Arial" panose="020B0604020202020204" pitchFamily="34" charset="0"/>
              <a:buChar char="●"/>
              <a:defRPr u="none" strike="noStrike" kern="1200" cap="none" spc="150" normalizeH="0" baseline="0">
                <a:solidFill>
                  <a:schemeClr val="tx1">
                    <a:lumMod val="65000"/>
                    <a:lumOff val="35000"/>
                  </a:schemeClr>
                </a:solidFill>
                <a:uFillTx/>
              </a:defRPr>
            </a:lvl1pPr>
            <a:lvl2pPr marL="514350" indent="-171450" defTabSz="914400" eaLnBrk="1" fontAlgn="auto" latinLnBrk="0" hangingPunct="1">
              <a:lnSpc>
                <a:spcPct val="120000"/>
              </a:lnSpc>
              <a:buFont typeface="Arial" panose="020B0604020202020204" pitchFamily="34" charset="0"/>
              <a:buChar char="●"/>
              <a:tabLst>
                <a:tab pos="1609725" algn="l"/>
                <a:tab pos="1609725" algn="l"/>
                <a:tab pos="1609725" algn="l"/>
                <a:tab pos="1609725" algn="l"/>
              </a:tabLst>
              <a:defRPr u="none" strike="noStrike" kern="1200" cap="none" spc="150" normalizeH="0" baseline="0">
                <a:solidFill>
                  <a:schemeClr val="tx1">
                    <a:lumMod val="65000"/>
                    <a:lumOff val="35000"/>
                  </a:schemeClr>
                </a:solidFill>
                <a:uFillTx/>
              </a:defRPr>
            </a:lvl2pPr>
            <a:lvl3pPr marL="857250" indent="-171450" eaLnBrk="1" fontAlgn="auto" latinLnBrk="0" hangingPunct="1">
              <a:lnSpc>
                <a:spcPct val="120000"/>
              </a:lnSpc>
              <a:buFont typeface="Arial" panose="020B0604020202020204" pitchFamily="34" charset="0"/>
              <a:buChar char="●"/>
              <a:defRPr u="none" strike="noStrike" kern="1200" cap="none" spc="150" normalizeH="0" baseline="0">
                <a:solidFill>
                  <a:schemeClr val="tx1">
                    <a:lumMod val="65000"/>
                    <a:lumOff val="35000"/>
                  </a:schemeClr>
                </a:solidFill>
                <a:uFillTx/>
              </a:defRPr>
            </a:lvl3pPr>
            <a:lvl4pPr marL="1200150" indent="-171450" eaLnBrk="1" fontAlgn="auto" latinLnBrk="0" hangingPunct="1">
              <a:lnSpc>
                <a:spcPct val="120000"/>
              </a:lnSpc>
              <a:buFont typeface="Wingdings" panose="05000000000000000000" charset="0"/>
              <a:buChar char=""/>
              <a:defRPr u="none" strike="noStrike" kern="1200" cap="none" spc="150" normalizeH="0" baseline="0">
                <a:solidFill>
                  <a:schemeClr val="tx1">
                    <a:lumMod val="65000"/>
                    <a:lumOff val="35000"/>
                  </a:schemeClr>
                </a:solidFill>
                <a:uFillTx/>
              </a:defRPr>
            </a:lvl4pPr>
            <a:lvl5pPr marL="1543050" indent="-171450" eaLnBrk="1" fontAlgn="auto" latinLnBrk="0" hangingPunct="1">
              <a:lnSpc>
                <a:spcPct val="120000"/>
              </a:lnSpc>
              <a:buFont typeface="Arial" panose="020B0604020202020204" pitchFamily="34" charset="0"/>
              <a:buChar char="•"/>
              <a:defRPr u="none" strike="noStrike" kern="1200" cap="none" spc="150" normalizeH="0" baseline="0">
                <a:solidFill>
                  <a:schemeClr val="tx1">
                    <a:lumMod val="65000"/>
                    <a:lumOff val="35000"/>
                  </a:schemeClr>
                </a:solidFill>
                <a:uFillTx/>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末尾幻灯片">
    <p:bg>
      <p:bgPr>
        <a:solidFill>
          <a:srgbClr val="FFFFFF"/>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2023/9/14</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2" name="标题 1"/>
          <p:cNvSpPr>
            <a:spLocks noGrp="1"/>
          </p:cNvSpPr>
          <p:nvPr>
            <p:ph type="title" hasCustomPrompt="1"/>
            <p:custDataLst>
              <p:tags r:id="rId4"/>
            </p:custDataLst>
          </p:nvPr>
        </p:nvSpPr>
        <p:spPr>
          <a:xfrm>
            <a:off x="899100" y="1863230"/>
            <a:ext cx="7349400" cy="764194"/>
          </a:xfrm>
        </p:spPr>
        <p:txBody>
          <a:bodyPr vert="horz" lIns="90000" tIns="46800" rIns="90000" bIns="46800" rtlCol="0" anchor="t" anchorCtr="0">
            <a:normAutofit/>
          </a:bodyPr>
          <a:lstStyle>
            <a:lvl1pPr marL="0" marR="0" algn="ctr" defTabSz="914400" rtl="0" eaLnBrk="1" fontAlgn="auto" latinLnBrk="0" hangingPunct="1">
              <a:lnSpc>
                <a:spcPct val="100000"/>
              </a:lnSpc>
              <a:buNone/>
              <a:defRPr kumimoji="0" lang="zh-CN" altLang="en-US" sz="4500" b="1" i="0" u="none" strike="noStrike" kern="1200" cap="none" spc="300" normalizeH="0" baseline="0" noProof="1" dirty="0">
                <a:solidFill>
                  <a:schemeClr val="tx1">
                    <a:lumMod val="85000"/>
                    <a:lumOff val="15000"/>
                  </a:schemeClr>
                </a:solidFill>
                <a:effectLst/>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单击此处编辑标题</a:t>
            </a:r>
          </a:p>
        </p:txBody>
      </p:sp>
      <p:sp>
        <p:nvSpPr>
          <p:cNvPr id="7" name="文本占位符 6"/>
          <p:cNvSpPr>
            <a:spLocks noGrp="1"/>
          </p:cNvSpPr>
          <p:nvPr>
            <p:ph type="body" sz="quarter" idx="13"/>
            <p:custDataLst>
              <p:tags r:id="rId5"/>
            </p:custDataLst>
          </p:nvPr>
        </p:nvSpPr>
        <p:spPr>
          <a:xfrm>
            <a:off x="899100" y="2670630"/>
            <a:ext cx="7349400" cy="353744"/>
          </a:xfrm>
        </p:spPr>
        <p:txBody>
          <a:bodyPr lIns="90000" tIns="46800" rIns="90000" bIns="46800">
            <a:normAutofit/>
          </a:bodyPr>
          <a:lstStyle>
            <a:lvl1pPr marL="0" indent="0" algn="ctr">
              <a:lnSpc>
                <a:spcPct val="110000"/>
              </a:lnSpc>
              <a:buNone/>
              <a:defRPr sz="1800" spc="200" baseline="0">
                <a:solidFill>
                  <a:schemeClr val="tx1">
                    <a:lumMod val="65000"/>
                    <a:lumOff val="35000"/>
                  </a:schemeClr>
                </a:solidFill>
              </a:defRPr>
            </a:lvl1pPr>
          </a:lstStyle>
          <a:p>
            <a:pPr lvl="0"/>
            <a:r>
              <a:rPr lang="zh-CN" altLang="en-US" dirty="0"/>
              <a:t>单击此处编辑母版文本样式</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a:xfrm>
            <a:off x="426128" y="306333"/>
            <a:ext cx="8260672" cy="779707"/>
          </a:xfrm>
        </p:spPr>
        <p:txBody>
          <a:bodyPr/>
          <a:lstStyle/>
          <a:p>
            <a:r>
              <a:rPr lang="zh-CN" altLang="en-US"/>
              <a:t>单击此处编辑母版标题样式</a:t>
            </a:r>
            <a:endParaRPr lang="en-US"/>
          </a:p>
        </p:txBody>
      </p:sp>
      <p:sp>
        <p:nvSpPr>
          <p:cNvPr id="3" name="Content Placeholder 2"/>
          <p:cNvSpPr>
            <a:spLocks noGrp="1"/>
          </p:cNvSpPr>
          <p:nvPr>
            <p:ph sz="half" idx="1"/>
          </p:nvPr>
        </p:nvSpPr>
        <p:spPr>
          <a:xfrm>
            <a:off x="426128" y="1289529"/>
            <a:ext cx="4038600" cy="3306134"/>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4648200" y="1289529"/>
            <a:ext cx="4038600" cy="3306134"/>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a:xfrm>
            <a:off x="457200" y="4768096"/>
            <a:ext cx="2133600" cy="273892"/>
          </a:xfrm>
          <a:prstGeom prst="rect">
            <a:avLst/>
          </a:prstGeom>
        </p:spPr>
        <p:txBody>
          <a:bodyPr/>
          <a:lstStyle/>
          <a:p>
            <a:fld id="{AD03F8B0-DC90-4F24-9965-B99CE2D39518}" type="datetimeFigureOut">
              <a:rPr lang="zh-CN" altLang="en-US" smtClean="0"/>
              <a:t>2023/9/14</a:t>
            </a:fld>
            <a:endParaRPr lang="zh-CN" altLang="en-US"/>
          </a:p>
        </p:txBody>
      </p:sp>
      <p:sp>
        <p:nvSpPr>
          <p:cNvPr id="6" name="Footer Placeholder 5"/>
          <p:cNvSpPr>
            <a:spLocks noGrp="1"/>
          </p:cNvSpPr>
          <p:nvPr>
            <p:ph type="ftr" sz="quarter" idx="11"/>
          </p:nvPr>
        </p:nvSpPr>
        <p:spPr>
          <a:xfrm>
            <a:off x="1130935" y="4768096"/>
            <a:ext cx="7621905" cy="273892"/>
          </a:xfrm>
        </p:spPr>
        <p:txBody>
          <a:bodyPr/>
          <a:lstStyle/>
          <a:p>
            <a:endParaRPr lang="zh-CN" altLang="en-US" dirty="0"/>
          </a:p>
        </p:txBody>
      </p:sp>
      <p:sp>
        <p:nvSpPr>
          <p:cNvPr id="7" name="Slide Number Placeholder 6"/>
          <p:cNvSpPr>
            <a:spLocks noGrp="1"/>
          </p:cNvSpPr>
          <p:nvPr>
            <p:ph type="sldNum" sz="quarter" idx="12"/>
          </p:nvPr>
        </p:nvSpPr>
        <p:spPr/>
        <p:txBody>
          <a:bodyPr/>
          <a:lstStyle/>
          <a:p>
            <a:fld id="{226A5DA0-3F0B-4660-9645-CD05A3FC641F}"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426128" y="306333"/>
            <a:ext cx="8260672" cy="779707"/>
          </a:xfrm>
        </p:spPr>
        <p:txBody>
          <a:bodyPr/>
          <a:lstStyle>
            <a:lvl1pPr>
              <a:defRPr/>
            </a:lvl1pPr>
          </a:lstStyle>
          <a:p>
            <a:r>
              <a:rPr lang="zh-CN" altLang="en-US"/>
              <a:t>单击此处编辑母版标题样式</a:t>
            </a:r>
            <a:endParaRPr lang="en-US"/>
          </a:p>
        </p:txBody>
      </p:sp>
      <p:sp>
        <p:nvSpPr>
          <p:cNvPr id="3" name="Text Placeholder 2"/>
          <p:cNvSpPr>
            <a:spLocks noGrp="1"/>
          </p:cNvSpPr>
          <p:nvPr>
            <p:ph type="body" idx="1"/>
          </p:nvPr>
        </p:nvSpPr>
        <p:spPr>
          <a:xfrm>
            <a:off x="426128" y="1292054"/>
            <a:ext cx="4040188" cy="479905"/>
          </a:xfrm>
        </p:spPr>
        <p:txBody>
          <a:bodyPr anchor="b">
            <a:noAutofit/>
          </a:bodyPr>
          <a:lstStyle>
            <a:lvl1pPr marL="0" indent="0" algn="ctr">
              <a:buNone/>
              <a:defRPr sz="165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8035" indent="0">
              <a:buNone/>
              <a:defRPr sz="1200" b="1"/>
            </a:lvl7pPr>
            <a:lvl8pPr marL="2400935" indent="0">
              <a:buNone/>
              <a:defRPr sz="1200" b="1"/>
            </a:lvl8pPr>
            <a:lvl9pPr marL="2743835" indent="0">
              <a:buNone/>
              <a:defRPr sz="1200" b="1"/>
            </a:lvl9pPr>
          </a:lstStyle>
          <a:p>
            <a:pPr lvl="0"/>
            <a:r>
              <a:rPr lang="zh-CN" altLang="en-US"/>
              <a:t>单击此处编辑母版文本样式</a:t>
            </a:r>
          </a:p>
        </p:txBody>
      </p:sp>
      <p:sp>
        <p:nvSpPr>
          <p:cNvPr id="4" name="Content Placeholder 3"/>
          <p:cNvSpPr>
            <a:spLocks noGrp="1"/>
          </p:cNvSpPr>
          <p:nvPr>
            <p:ph sz="half" idx="2"/>
          </p:nvPr>
        </p:nvSpPr>
        <p:spPr>
          <a:xfrm>
            <a:off x="426128" y="1829120"/>
            <a:ext cx="4040188" cy="2766305"/>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4645025" y="1292054"/>
            <a:ext cx="4041775" cy="479905"/>
          </a:xfrm>
        </p:spPr>
        <p:txBody>
          <a:bodyPr anchor="b">
            <a:noAutofit/>
          </a:bodyPr>
          <a:lstStyle>
            <a:lvl1pPr marL="0" indent="0" algn="ctr">
              <a:buNone/>
              <a:defRPr sz="165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8035" indent="0">
              <a:buNone/>
              <a:defRPr sz="1200" b="1"/>
            </a:lvl7pPr>
            <a:lvl8pPr marL="2400935" indent="0">
              <a:buNone/>
              <a:defRPr sz="1200" b="1"/>
            </a:lvl8pPr>
            <a:lvl9pPr marL="2743835" indent="0">
              <a:buNone/>
              <a:defRPr sz="1200" b="1"/>
            </a:lvl9pPr>
          </a:lstStyle>
          <a:p>
            <a:pPr lvl="0"/>
            <a:r>
              <a:rPr lang="zh-CN" altLang="en-US"/>
              <a:t>单击此处编辑母版文本样式</a:t>
            </a:r>
          </a:p>
        </p:txBody>
      </p:sp>
      <p:sp>
        <p:nvSpPr>
          <p:cNvPr id="6" name="Content Placeholder 5"/>
          <p:cNvSpPr>
            <a:spLocks noGrp="1"/>
          </p:cNvSpPr>
          <p:nvPr>
            <p:ph sz="quarter" idx="4"/>
          </p:nvPr>
        </p:nvSpPr>
        <p:spPr>
          <a:xfrm>
            <a:off x="4645025" y="1829120"/>
            <a:ext cx="4041775" cy="2766305"/>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a:xfrm>
            <a:off x="457200" y="4768096"/>
            <a:ext cx="2133600" cy="273892"/>
          </a:xfrm>
          <a:prstGeom prst="rect">
            <a:avLst/>
          </a:prstGeom>
        </p:spPr>
        <p:txBody>
          <a:bodyPr/>
          <a:lstStyle/>
          <a:p>
            <a:fld id="{AD03F8B0-DC90-4F24-9965-B99CE2D39518}" type="datetimeFigureOut">
              <a:rPr lang="zh-CN" altLang="en-US" smtClean="0"/>
              <a:t>2023/9/14</a:t>
            </a:fld>
            <a:endParaRPr lang="zh-CN" altLang="en-US"/>
          </a:p>
        </p:txBody>
      </p:sp>
      <p:sp>
        <p:nvSpPr>
          <p:cNvPr id="8" name="Footer Placeholder 7"/>
          <p:cNvSpPr>
            <a:spLocks noGrp="1"/>
          </p:cNvSpPr>
          <p:nvPr>
            <p:ph type="ftr" sz="quarter" idx="11"/>
          </p:nvPr>
        </p:nvSpPr>
        <p:spPr>
          <a:xfrm>
            <a:off x="1130935" y="4768096"/>
            <a:ext cx="7621905" cy="273892"/>
          </a:xfrm>
        </p:spPr>
        <p:txBody>
          <a:bodyPr/>
          <a:lstStyle/>
          <a:p>
            <a:endParaRPr lang="zh-CN" altLang="en-US" dirty="0"/>
          </a:p>
        </p:txBody>
      </p:sp>
      <p:sp>
        <p:nvSpPr>
          <p:cNvPr id="9" name="Slide Number Placeholder 8"/>
          <p:cNvSpPr>
            <a:spLocks noGrp="1"/>
          </p:cNvSpPr>
          <p:nvPr>
            <p:ph type="sldNum" sz="quarter" idx="12"/>
          </p:nvPr>
        </p:nvSpPr>
        <p:spPr/>
        <p:txBody>
          <a:bodyPr/>
          <a:lstStyle/>
          <a:p>
            <a:fld id="{226A5DA0-3F0B-4660-9645-CD05A3FC641F}"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Date Placeholder 2"/>
          <p:cNvSpPr>
            <a:spLocks noGrp="1"/>
          </p:cNvSpPr>
          <p:nvPr>
            <p:ph type="dt" sz="half" idx="10"/>
          </p:nvPr>
        </p:nvSpPr>
        <p:spPr>
          <a:xfrm>
            <a:off x="457200" y="4768096"/>
            <a:ext cx="2133600" cy="273892"/>
          </a:xfrm>
          <a:prstGeom prst="rect">
            <a:avLst/>
          </a:prstGeom>
        </p:spPr>
        <p:txBody>
          <a:bodyPr/>
          <a:lstStyle/>
          <a:p>
            <a:fld id="{AD03F8B0-DC90-4F24-9965-B99CE2D39518}" type="datetimeFigureOut">
              <a:rPr lang="zh-CN" altLang="en-US" smtClean="0"/>
              <a:t>2023/9/14</a:t>
            </a:fld>
            <a:endParaRPr lang="zh-CN" altLang="en-US"/>
          </a:p>
        </p:txBody>
      </p:sp>
      <p:sp>
        <p:nvSpPr>
          <p:cNvPr id="4" name="Footer Placeholder 3"/>
          <p:cNvSpPr>
            <a:spLocks noGrp="1"/>
          </p:cNvSpPr>
          <p:nvPr>
            <p:ph type="ftr" sz="quarter" idx="11"/>
          </p:nvPr>
        </p:nvSpPr>
        <p:spPr>
          <a:xfrm>
            <a:off x="1130935" y="4768096"/>
            <a:ext cx="7621905" cy="273892"/>
          </a:xfrm>
        </p:spPr>
        <p:txBody>
          <a:bodyPr/>
          <a:lstStyle/>
          <a:p>
            <a:endParaRPr lang="zh-CN" altLang="en-US" dirty="0"/>
          </a:p>
        </p:txBody>
      </p:sp>
      <p:sp>
        <p:nvSpPr>
          <p:cNvPr id="5" name="Slide Number Placeholder 4"/>
          <p:cNvSpPr>
            <a:spLocks noGrp="1"/>
          </p:cNvSpPr>
          <p:nvPr>
            <p:ph type="sldNum" sz="quarter" idx="12"/>
          </p:nvPr>
        </p:nvSpPr>
        <p:spPr/>
        <p:txBody>
          <a:bodyPr/>
          <a:lstStyle/>
          <a:p>
            <a:fld id="{226A5DA0-3F0B-4660-9645-CD05A3FC641F}"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5" name="Rectangle 4"/>
          <p:cNvSpPr/>
          <p:nvPr userDrawn="1"/>
        </p:nvSpPr>
        <p:spPr>
          <a:xfrm>
            <a:off x="0" y="0"/>
            <a:ext cx="9144000" cy="514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useBgFill="1">
        <p:nvSpPr>
          <p:cNvPr id="11" name="Rounded Rectangle 10"/>
          <p:cNvSpPr/>
          <p:nvPr userDrawn="1"/>
        </p:nvSpPr>
        <p:spPr>
          <a:xfrm>
            <a:off x="91440" y="76213"/>
            <a:ext cx="8961120" cy="4999594"/>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Date Placeholder 1"/>
          <p:cNvSpPr>
            <a:spLocks noGrp="1"/>
          </p:cNvSpPr>
          <p:nvPr>
            <p:ph type="dt" sz="half" idx="10"/>
          </p:nvPr>
        </p:nvSpPr>
        <p:spPr>
          <a:xfrm>
            <a:off x="457200" y="4768096"/>
            <a:ext cx="2133600" cy="273892"/>
          </a:xfrm>
          <a:prstGeom prst="rect">
            <a:avLst/>
          </a:prstGeom>
        </p:spPr>
        <p:txBody>
          <a:bodyPr/>
          <a:lstStyle/>
          <a:p>
            <a:fld id="{AD03F8B0-DC90-4F24-9965-B99CE2D39518}" type="datetimeFigureOut">
              <a:rPr lang="zh-CN" altLang="en-US" smtClean="0"/>
              <a:t>2023/9/14</a:t>
            </a:fld>
            <a:endParaRPr lang="zh-CN" altLang="en-US"/>
          </a:p>
        </p:txBody>
      </p:sp>
      <p:sp>
        <p:nvSpPr>
          <p:cNvPr id="3" name="Footer Placeholder 2"/>
          <p:cNvSpPr>
            <a:spLocks noGrp="1"/>
          </p:cNvSpPr>
          <p:nvPr>
            <p:ph type="ftr" sz="quarter" idx="11"/>
          </p:nvPr>
        </p:nvSpPr>
        <p:spPr>
          <a:xfrm>
            <a:off x="1130935" y="4768096"/>
            <a:ext cx="7621905" cy="273892"/>
          </a:xfrm>
        </p:spPr>
        <p:txBody>
          <a:bodyPr/>
          <a:lstStyle/>
          <a:p>
            <a:endParaRPr lang="zh-CN" altLang="en-US"/>
          </a:p>
        </p:txBody>
      </p:sp>
      <p:sp>
        <p:nvSpPr>
          <p:cNvPr id="4" name="Slide Number Placeholder 3"/>
          <p:cNvSpPr>
            <a:spLocks noGrp="1"/>
          </p:cNvSpPr>
          <p:nvPr>
            <p:ph type="sldNum" sz="quarter" idx="12"/>
          </p:nvPr>
        </p:nvSpPr>
        <p:spPr/>
        <p:txBody>
          <a:bodyPr/>
          <a:lstStyle/>
          <a:p>
            <a:fld id="{226A5DA0-3F0B-4660-9645-CD05A3FC641F}" type="slidenum">
              <a:rPr lang="zh-CN" altLang="en-US" smtClean="0"/>
              <a:t>‹#›</a:t>
            </a:fld>
            <a:endParaRPr lang="zh-CN" altLang="en-US"/>
          </a:p>
        </p:txBody>
      </p:sp>
      <p:sp>
        <p:nvSpPr>
          <p:cNvPr id="12" name="文本框 11"/>
          <p:cNvSpPr txBox="1"/>
          <p:nvPr userDrawn="1"/>
        </p:nvSpPr>
        <p:spPr>
          <a:xfrm>
            <a:off x="259715" y="4811395"/>
            <a:ext cx="5773420" cy="245110"/>
          </a:xfrm>
          <a:prstGeom prst="rect">
            <a:avLst/>
          </a:prstGeom>
          <a:noFill/>
          <a:ln w="9525">
            <a:noFill/>
          </a:ln>
        </p:spPr>
        <p:txBody>
          <a:bodyPr wrap="square">
            <a:spAutoFit/>
          </a:bodyPr>
          <a:lstStyle/>
          <a:p>
            <a:pPr indent="0"/>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本次课程为《现代物流学》精讲课</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1</a:t>
            </a:r>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，如对内容有疑问，请登录</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POKO</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学院</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APP</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提交问题求助</a:t>
            </a:r>
            <a:endParaRPr lang="zh-CN" altLang="en-US" sz="1000" b="1" dirty="0">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7" name="图片 6" descr="POKO学院标"/>
          <p:cNvPicPr>
            <a:picLocks noChangeAspect="1"/>
          </p:cNvPicPr>
          <p:nvPr userDrawn="1"/>
        </p:nvPicPr>
        <p:blipFill>
          <a:blip r:embed="rId2"/>
          <a:stretch>
            <a:fillRect/>
          </a:stretch>
        </p:blipFill>
        <p:spPr>
          <a:xfrm>
            <a:off x="8088154" y="188161"/>
            <a:ext cx="773906" cy="774082"/>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11" name="Rectangle 10"/>
          <p:cNvSpPr/>
          <p:nvPr userDrawn="1"/>
        </p:nvSpPr>
        <p:spPr>
          <a:xfrm>
            <a:off x="0" y="0"/>
            <a:ext cx="9144000" cy="514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useBgFill="1">
        <p:nvSpPr>
          <p:cNvPr id="12" name="Rounded Rectangle 11"/>
          <p:cNvSpPr/>
          <p:nvPr userDrawn="1"/>
        </p:nvSpPr>
        <p:spPr>
          <a:xfrm>
            <a:off x="91440" y="76213"/>
            <a:ext cx="8961120" cy="4999594"/>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Content Placeholder 2"/>
          <p:cNvSpPr>
            <a:spLocks noGrp="1"/>
          </p:cNvSpPr>
          <p:nvPr>
            <p:ph idx="1"/>
          </p:nvPr>
        </p:nvSpPr>
        <p:spPr>
          <a:xfrm>
            <a:off x="3886200" y="514440"/>
            <a:ext cx="4572000" cy="394404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a:xfrm>
            <a:off x="457200" y="4768096"/>
            <a:ext cx="2133600" cy="273892"/>
          </a:xfrm>
          <a:prstGeom prst="rect">
            <a:avLst/>
          </a:prstGeom>
        </p:spPr>
        <p:txBody>
          <a:bodyPr/>
          <a:lstStyle/>
          <a:p>
            <a:fld id="{AD03F8B0-DC90-4F24-9965-B99CE2D39518}" type="datetimeFigureOut">
              <a:rPr lang="zh-CN" altLang="en-US" smtClean="0"/>
              <a:t>2023/9/14</a:t>
            </a:fld>
            <a:endParaRPr lang="zh-CN" altLang="en-US"/>
          </a:p>
        </p:txBody>
      </p:sp>
      <p:sp>
        <p:nvSpPr>
          <p:cNvPr id="6" name="Footer Placeholder 5"/>
          <p:cNvSpPr>
            <a:spLocks noGrp="1"/>
          </p:cNvSpPr>
          <p:nvPr>
            <p:ph type="ftr" sz="quarter" idx="11"/>
          </p:nvPr>
        </p:nvSpPr>
        <p:spPr>
          <a:xfrm>
            <a:off x="1130935" y="4768096"/>
            <a:ext cx="7621905" cy="273892"/>
          </a:xfrm>
        </p:spPr>
        <p:txBody>
          <a:bodyPr/>
          <a:lstStyle/>
          <a:p>
            <a:endParaRPr lang="zh-CN" altLang="en-US"/>
          </a:p>
        </p:txBody>
      </p:sp>
      <p:sp>
        <p:nvSpPr>
          <p:cNvPr id="7" name="Slide Number Placeholder 6"/>
          <p:cNvSpPr>
            <a:spLocks noGrp="1"/>
          </p:cNvSpPr>
          <p:nvPr>
            <p:ph type="sldNum" sz="quarter" idx="12"/>
          </p:nvPr>
        </p:nvSpPr>
        <p:spPr/>
        <p:txBody>
          <a:bodyPr/>
          <a:lstStyle/>
          <a:p>
            <a:fld id="{226A5DA0-3F0B-4660-9645-CD05A3FC641F}" type="slidenum">
              <a:rPr lang="zh-CN" altLang="en-US" smtClean="0"/>
              <a:t>‹#›</a:t>
            </a:fld>
            <a:endParaRPr lang="zh-CN" altLang="en-US"/>
          </a:p>
        </p:txBody>
      </p:sp>
      <p:sp>
        <p:nvSpPr>
          <p:cNvPr id="8" name="Rectangle 7"/>
          <p:cNvSpPr/>
          <p:nvPr userDrawn="1"/>
        </p:nvSpPr>
        <p:spPr>
          <a:xfrm>
            <a:off x="560034" y="1129482"/>
            <a:ext cx="2716566" cy="264307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0" name="Rectangle 9"/>
          <p:cNvSpPr/>
          <p:nvPr userDrawn="1"/>
        </p:nvSpPr>
        <p:spPr>
          <a:xfrm>
            <a:off x="676690" y="1232069"/>
            <a:ext cx="2483254" cy="2426170"/>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 name="Text Placeholder 3"/>
          <p:cNvSpPr>
            <a:spLocks noGrp="1"/>
          </p:cNvSpPr>
          <p:nvPr>
            <p:ph type="body" sz="half" idx="2"/>
          </p:nvPr>
        </p:nvSpPr>
        <p:spPr>
          <a:xfrm>
            <a:off x="769000" y="2229240"/>
            <a:ext cx="2298634" cy="1314680"/>
          </a:xfrm>
        </p:spPr>
        <p:txBody>
          <a:bodyPr/>
          <a:lstStyle>
            <a:lvl1pPr marL="0" indent="0">
              <a:spcBef>
                <a:spcPts val="300"/>
              </a:spcBef>
              <a:buNone/>
              <a:defRPr sz="1050">
                <a:solidFill>
                  <a:schemeClr val="accent1">
                    <a:lumMod val="50000"/>
                  </a:schemeClr>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8035" indent="0">
              <a:buNone/>
              <a:defRPr sz="675"/>
            </a:lvl7pPr>
            <a:lvl8pPr marL="2400935" indent="0">
              <a:buNone/>
              <a:defRPr sz="675"/>
            </a:lvl8pPr>
            <a:lvl9pPr marL="2743835" indent="0">
              <a:buNone/>
              <a:defRPr sz="675"/>
            </a:lvl9pPr>
          </a:lstStyle>
          <a:p>
            <a:pPr lvl="0"/>
            <a:r>
              <a:rPr lang="zh-CN" altLang="en-US"/>
              <a:t>单击此处编辑母版文本样式</a:t>
            </a:r>
          </a:p>
        </p:txBody>
      </p:sp>
      <p:sp>
        <p:nvSpPr>
          <p:cNvPr id="2" name="Title 1"/>
          <p:cNvSpPr>
            <a:spLocks noGrp="1"/>
          </p:cNvSpPr>
          <p:nvPr>
            <p:ph type="title"/>
          </p:nvPr>
        </p:nvSpPr>
        <p:spPr>
          <a:xfrm>
            <a:off x="769000" y="1300962"/>
            <a:ext cx="2298634" cy="893871"/>
          </a:xfrm>
        </p:spPr>
        <p:txBody>
          <a:bodyPr anchor="b">
            <a:normAutofit/>
          </a:bodyPr>
          <a:lstStyle>
            <a:lvl1pPr algn="l">
              <a:defRPr sz="1500" b="0">
                <a:solidFill>
                  <a:schemeClr val="accent1">
                    <a:lumMod val="75000"/>
                  </a:schemeClr>
                </a:solidFill>
              </a:defRPr>
            </a:lvl1pPr>
          </a:lstStyle>
          <a:p>
            <a:r>
              <a:rPr lang="zh-CN" altLang="en-US"/>
              <a:t>单击此处编辑母版标题样式</a:t>
            </a:r>
            <a:endParaRPr lang="en-US" dirty="0"/>
          </a:p>
        </p:txBody>
      </p:sp>
      <p:sp>
        <p:nvSpPr>
          <p:cNvPr id="13" name="文本框 12"/>
          <p:cNvSpPr txBox="1"/>
          <p:nvPr userDrawn="1"/>
        </p:nvSpPr>
        <p:spPr>
          <a:xfrm>
            <a:off x="259715" y="4811395"/>
            <a:ext cx="5773420" cy="245110"/>
          </a:xfrm>
          <a:prstGeom prst="rect">
            <a:avLst/>
          </a:prstGeom>
          <a:noFill/>
          <a:ln w="9525">
            <a:noFill/>
          </a:ln>
        </p:spPr>
        <p:txBody>
          <a:bodyPr wrap="square">
            <a:spAutoFit/>
          </a:bodyPr>
          <a:lstStyle/>
          <a:p>
            <a:pPr indent="0"/>
            <a:r>
              <a:rPr lang="zh-CN" sz="1000" b="1">
                <a:latin typeface="微软雅黑" panose="020B0503020204020204" pitchFamily="34" charset="-122"/>
                <a:ea typeface="微软雅黑" panose="020B0503020204020204" pitchFamily="34" charset="-122"/>
                <a:cs typeface="微软雅黑" panose="020B0503020204020204" pitchFamily="34" charset="-122"/>
                <a:sym typeface="+mn-ea"/>
              </a:rPr>
              <a:t>本次课程为《现代物流学》精讲课</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2</a:t>
            </a:r>
            <a:r>
              <a:rPr lang="zh-CN" sz="1000" b="1">
                <a:latin typeface="微软雅黑" panose="020B0503020204020204" pitchFamily="34" charset="-122"/>
                <a:ea typeface="微软雅黑" panose="020B0503020204020204" pitchFamily="34" charset="-122"/>
                <a:cs typeface="微软雅黑" panose="020B0503020204020204" pitchFamily="34" charset="-122"/>
                <a:sym typeface="+mn-ea"/>
              </a:rPr>
              <a:t>，如对内容有疑问，请登录</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POKO</a:t>
            </a:r>
            <a:r>
              <a:rPr lang="zh-CN" altLang="en-US" sz="1000" b="1">
                <a:latin typeface="微软雅黑" panose="020B0503020204020204" pitchFamily="34" charset="-122"/>
                <a:ea typeface="微软雅黑" panose="020B0503020204020204" pitchFamily="34" charset="-122"/>
                <a:cs typeface="微软雅黑" panose="020B0503020204020204" pitchFamily="34" charset="-122"/>
                <a:sym typeface="+mn-ea"/>
              </a:rPr>
              <a:t>学院</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APP</a:t>
            </a:r>
            <a:r>
              <a:rPr lang="zh-CN" altLang="en-US" sz="1000" b="1">
                <a:latin typeface="微软雅黑" panose="020B0503020204020204" pitchFamily="34" charset="-122"/>
                <a:ea typeface="微软雅黑" panose="020B0503020204020204" pitchFamily="34" charset="-122"/>
                <a:cs typeface="微软雅黑" panose="020B0503020204020204" pitchFamily="34" charset="-122"/>
                <a:sym typeface="+mn-ea"/>
              </a:rPr>
              <a:t>提交问题求助</a:t>
            </a:r>
            <a:endParaRPr lang="zh-CN" altLang="en-US" sz="1000" b="1">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14" name="图片 13" descr="POKO学院标"/>
          <p:cNvPicPr>
            <a:picLocks noChangeAspect="1"/>
          </p:cNvPicPr>
          <p:nvPr userDrawn="1"/>
        </p:nvPicPr>
        <p:blipFill>
          <a:blip r:embed="rId2"/>
          <a:stretch>
            <a:fillRect/>
          </a:stretch>
        </p:blipFill>
        <p:spPr>
          <a:xfrm>
            <a:off x="8088154" y="188161"/>
            <a:ext cx="773906" cy="774082"/>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8" name="Rectangle 7"/>
          <p:cNvSpPr/>
          <p:nvPr userDrawn="1"/>
        </p:nvSpPr>
        <p:spPr>
          <a:xfrm>
            <a:off x="0" y="0"/>
            <a:ext cx="9144000" cy="514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useBgFill="1">
        <p:nvSpPr>
          <p:cNvPr id="9" name="Rounded Rectangle 8"/>
          <p:cNvSpPr/>
          <p:nvPr userDrawn="1"/>
        </p:nvSpPr>
        <p:spPr>
          <a:xfrm>
            <a:off x="91440" y="76213"/>
            <a:ext cx="8961120" cy="4999594"/>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Picture Placeholder 2"/>
          <p:cNvSpPr>
            <a:spLocks noGrp="1"/>
          </p:cNvSpPr>
          <p:nvPr>
            <p:ph type="pic" idx="1"/>
          </p:nvPr>
        </p:nvSpPr>
        <p:spPr>
          <a:xfrm>
            <a:off x="685800" y="466159"/>
            <a:ext cx="7772400" cy="3249241"/>
          </a:xfrm>
          <a:solidFill>
            <a:schemeClr val="bg2"/>
          </a:solidFill>
          <a:ln>
            <a:noFill/>
          </a:ln>
          <a:effectLst>
            <a:softEdge rad="12700"/>
          </a:effectLst>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8035" indent="0">
              <a:buNone/>
              <a:defRPr sz="1500"/>
            </a:lvl7pPr>
            <a:lvl8pPr marL="2400935" indent="0">
              <a:buNone/>
              <a:defRPr sz="1500"/>
            </a:lvl8pPr>
            <a:lvl9pPr marL="2743835" indent="0">
              <a:buNone/>
              <a:defRPr sz="1500"/>
            </a:lvl9pPr>
          </a:lstStyle>
          <a:p>
            <a:r>
              <a:rPr lang="zh-CN" altLang="en-US"/>
              <a:t>单击图标添加图片</a:t>
            </a:r>
            <a:endParaRPr lang="en-US" dirty="0"/>
          </a:p>
        </p:txBody>
      </p:sp>
      <p:sp>
        <p:nvSpPr>
          <p:cNvPr id="5" name="Date Placeholder 4"/>
          <p:cNvSpPr>
            <a:spLocks noGrp="1"/>
          </p:cNvSpPr>
          <p:nvPr>
            <p:ph type="dt" sz="half" idx="10"/>
          </p:nvPr>
        </p:nvSpPr>
        <p:spPr>
          <a:xfrm>
            <a:off x="457200" y="4768096"/>
            <a:ext cx="2133600" cy="273892"/>
          </a:xfrm>
          <a:prstGeom prst="rect">
            <a:avLst/>
          </a:prstGeom>
        </p:spPr>
        <p:txBody>
          <a:bodyPr/>
          <a:lstStyle/>
          <a:p>
            <a:fld id="{AD03F8B0-DC90-4F24-9965-B99CE2D39518}" type="datetimeFigureOut">
              <a:rPr lang="zh-CN" altLang="en-US" smtClean="0"/>
              <a:t>2023/9/14</a:t>
            </a:fld>
            <a:endParaRPr lang="zh-CN" altLang="en-US"/>
          </a:p>
        </p:txBody>
      </p:sp>
      <p:sp>
        <p:nvSpPr>
          <p:cNvPr id="7" name="Slide Number Placeholder 6"/>
          <p:cNvSpPr>
            <a:spLocks noGrp="1"/>
          </p:cNvSpPr>
          <p:nvPr>
            <p:ph type="sldNum" sz="quarter" idx="12"/>
          </p:nvPr>
        </p:nvSpPr>
        <p:spPr/>
        <p:txBody>
          <a:bodyPr/>
          <a:lstStyle/>
          <a:p>
            <a:fld id="{226A5DA0-3F0B-4660-9645-CD05A3FC641F}" type="slidenum">
              <a:rPr lang="zh-CN" altLang="en-US" smtClean="0"/>
              <a:t>‹#›</a:t>
            </a:fld>
            <a:endParaRPr lang="zh-CN" altLang="en-US"/>
          </a:p>
        </p:txBody>
      </p:sp>
      <p:sp>
        <p:nvSpPr>
          <p:cNvPr id="10" name="Rectangle 9"/>
          <p:cNvSpPr/>
          <p:nvPr userDrawn="1"/>
        </p:nvSpPr>
        <p:spPr>
          <a:xfrm>
            <a:off x="685800" y="3715400"/>
            <a:ext cx="7772400" cy="1028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 name="Rectangle 11"/>
          <p:cNvSpPr/>
          <p:nvPr userDrawn="1"/>
        </p:nvSpPr>
        <p:spPr>
          <a:xfrm>
            <a:off x="761999" y="3772560"/>
            <a:ext cx="7600765" cy="902351"/>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 name="Footer Placeholder 5"/>
          <p:cNvSpPr>
            <a:spLocks noGrp="1"/>
          </p:cNvSpPr>
          <p:nvPr>
            <p:ph type="ftr" sz="quarter" idx="11"/>
          </p:nvPr>
        </p:nvSpPr>
        <p:spPr>
          <a:xfrm>
            <a:off x="1130935" y="4768096"/>
            <a:ext cx="7621905" cy="273892"/>
          </a:xfrm>
        </p:spPr>
        <p:txBody>
          <a:bodyPr/>
          <a:lstStyle/>
          <a:p>
            <a:endParaRPr lang="zh-CN" altLang="en-US"/>
          </a:p>
        </p:txBody>
      </p:sp>
      <p:sp>
        <p:nvSpPr>
          <p:cNvPr id="13" name="Rectangle 12"/>
          <p:cNvSpPr/>
          <p:nvPr userDrawn="1"/>
        </p:nvSpPr>
        <p:spPr>
          <a:xfrm>
            <a:off x="914400" y="4229840"/>
            <a:ext cx="7328514" cy="338831"/>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1" name="Rectangle 10"/>
          <p:cNvSpPr/>
          <p:nvPr userDrawn="1"/>
        </p:nvSpPr>
        <p:spPr>
          <a:xfrm>
            <a:off x="605589" y="3806856"/>
            <a:ext cx="7946136" cy="823104"/>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 name="Text Placeholder 3"/>
          <p:cNvSpPr>
            <a:spLocks noGrp="1"/>
          </p:cNvSpPr>
          <p:nvPr>
            <p:ph type="body" sz="half" idx="2"/>
          </p:nvPr>
        </p:nvSpPr>
        <p:spPr>
          <a:xfrm>
            <a:off x="956289" y="4243159"/>
            <a:ext cx="7244736" cy="301339"/>
          </a:xfrm>
        </p:spPr>
        <p:txBody>
          <a:bodyPr anchor="ctr">
            <a:normAutofit/>
          </a:bodyPr>
          <a:lstStyle>
            <a:lvl1pPr marL="0" indent="0" algn="ctr">
              <a:buNone/>
              <a:defRPr sz="1125" cap="all" spc="250" baseline="0">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8035" indent="0">
              <a:buNone/>
              <a:defRPr sz="675"/>
            </a:lvl7pPr>
            <a:lvl8pPr marL="2400935" indent="0">
              <a:buNone/>
              <a:defRPr sz="675"/>
            </a:lvl8pPr>
            <a:lvl9pPr marL="2743835" indent="0">
              <a:buNone/>
              <a:defRPr sz="675"/>
            </a:lvl9pPr>
          </a:lstStyle>
          <a:p>
            <a:pPr lvl="0"/>
            <a:r>
              <a:rPr lang="zh-CN" altLang="en-US"/>
              <a:t>单击此处编辑母版文本样式</a:t>
            </a:r>
          </a:p>
        </p:txBody>
      </p:sp>
      <p:sp>
        <p:nvSpPr>
          <p:cNvPr id="2" name="Title 1"/>
          <p:cNvSpPr>
            <a:spLocks noGrp="1"/>
          </p:cNvSpPr>
          <p:nvPr>
            <p:ph type="title"/>
          </p:nvPr>
        </p:nvSpPr>
        <p:spPr>
          <a:xfrm>
            <a:off x="914400" y="3829720"/>
            <a:ext cx="7328514" cy="392351"/>
          </a:xfrm>
        </p:spPr>
        <p:txBody>
          <a:bodyPr anchor="ctr" anchorCtr="0"/>
          <a:lstStyle>
            <a:lvl1pPr algn="ctr">
              <a:defRPr sz="1500" b="0">
                <a:solidFill>
                  <a:schemeClr val="accent1">
                    <a:lumMod val="75000"/>
                  </a:schemeClr>
                </a:solidFill>
              </a:defRPr>
            </a:lvl1pPr>
          </a:lstStyle>
          <a:p>
            <a:r>
              <a:rPr lang="zh-CN" altLang="en-US"/>
              <a:t>单击此处编辑母版标题样式</a:t>
            </a:r>
            <a:endParaRPr lang="en-US" dirty="0"/>
          </a:p>
        </p:txBody>
      </p:sp>
      <p:sp>
        <p:nvSpPr>
          <p:cNvPr id="15" name="文本框 14"/>
          <p:cNvSpPr txBox="1"/>
          <p:nvPr userDrawn="1"/>
        </p:nvSpPr>
        <p:spPr>
          <a:xfrm>
            <a:off x="259715" y="4811395"/>
            <a:ext cx="5773420" cy="245110"/>
          </a:xfrm>
          <a:prstGeom prst="rect">
            <a:avLst/>
          </a:prstGeom>
          <a:noFill/>
          <a:ln w="9525">
            <a:noFill/>
          </a:ln>
        </p:spPr>
        <p:txBody>
          <a:bodyPr wrap="square">
            <a:spAutoFit/>
          </a:bodyPr>
          <a:lstStyle/>
          <a:p>
            <a:pPr indent="0"/>
            <a:r>
              <a:rPr lang="zh-CN" sz="1000" b="1">
                <a:latin typeface="微软雅黑" panose="020B0503020204020204" pitchFamily="34" charset="-122"/>
                <a:ea typeface="微软雅黑" panose="020B0503020204020204" pitchFamily="34" charset="-122"/>
                <a:cs typeface="微软雅黑" panose="020B0503020204020204" pitchFamily="34" charset="-122"/>
                <a:sym typeface="+mn-ea"/>
              </a:rPr>
              <a:t>本次课程为《现代物流学》精讲课</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2</a:t>
            </a:r>
            <a:r>
              <a:rPr lang="zh-CN" sz="1000" b="1">
                <a:latin typeface="微软雅黑" panose="020B0503020204020204" pitchFamily="34" charset="-122"/>
                <a:ea typeface="微软雅黑" panose="020B0503020204020204" pitchFamily="34" charset="-122"/>
                <a:cs typeface="微软雅黑" panose="020B0503020204020204" pitchFamily="34" charset="-122"/>
                <a:sym typeface="+mn-ea"/>
              </a:rPr>
              <a:t>，如对内容有疑问，请登录</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POKO</a:t>
            </a:r>
            <a:r>
              <a:rPr lang="zh-CN" altLang="en-US" sz="1000" b="1">
                <a:latin typeface="微软雅黑" panose="020B0503020204020204" pitchFamily="34" charset="-122"/>
                <a:ea typeface="微软雅黑" panose="020B0503020204020204" pitchFamily="34" charset="-122"/>
                <a:cs typeface="微软雅黑" panose="020B0503020204020204" pitchFamily="34" charset="-122"/>
                <a:sym typeface="+mn-ea"/>
              </a:rPr>
              <a:t>学院</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APP</a:t>
            </a:r>
            <a:r>
              <a:rPr lang="zh-CN" altLang="en-US" sz="1000" b="1">
                <a:latin typeface="微软雅黑" panose="020B0503020204020204" pitchFamily="34" charset="-122"/>
                <a:ea typeface="微软雅黑" panose="020B0503020204020204" pitchFamily="34" charset="-122"/>
                <a:cs typeface="微软雅黑" panose="020B0503020204020204" pitchFamily="34" charset="-122"/>
                <a:sym typeface="+mn-ea"/>
              </a:rPr>
              <a:t>提交问题求助</a:t>
            </a:r>
            <a:endParaRPr lang="zh-CN" altLang="en-US" sz="1000" b="1">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16" name="图片 15" descr="POKO学院标"/>
          <p:cNvPicPr>
            <a:picLocks noChangeAspect="1"/>
          </p:cNvPicPr>
          <p:nvPr userDrawn="1"/>
        </p:nvPicPr>
        <p:blipFill>
          <a:blip r:embed="rId2"/>
          <a:stretch>
            <a:fillRect/>
          </a:stretch>
        </p:blipFill>
        <p:spPr>
          <a:xfrm>
            <a:off x="8088154" y="188161"/>
            <a:ext cx="773906" cy="774082"/>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18" Type="http://schemas.openxmlformats.org/officeDocument/2006/relationships/tags" Target="../tags/tag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tags" Target="../tags/tag4.xml"/><Relationship Id="rId2" Type="http://schemas.openxmlformats.org/officeDocument/2006/relationships/slideLayout" Target="../slideLayouts/slideLayout14.xml"/><Relationship Id="rId16" Type="http://schemas.openxmlformats.org/officeDocument/2006/relationships/tags" Target="../tags/tag3.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tags" Target="../tags/tag2.xml"/><Relationship Id="rId10" Type="http://schemas.openxmlformats.org/officeDocument/2006/relationships/slideLayout" Target="../slideLayouts/slideLayout22.xml"/><Relationship Id="rId19" Type="http://schemas.openxmlformats.org/officeDocument/2006/relationships/tags" Target="../tags/tag6.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ags" Target="../tags/tag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ags" Target="../tags/tag63.xml"/><Relationship Id="rId18" Type="http://schemas.openxmlformats.org/officeDocument/2006/relationships/tags" Target="../tags/tag68.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17" Type="http://schemas.openxmlformats.org/officeDocument/2006/relationships/tags" Target="../tags/tag67.xml"/><Relationship Id="rId2" Type="http://schemas.openxmlformats.org/officeDocument/2006/relationships/slideLayout" Target="../slideLayouts/slideLayout26.xml"/><Relationship Id="rId16" Type="http://schemas.openxmlformats.org/officeDocument/2006/relationships/tags" Target="../tags/tag6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tags" Target="../tags/tag65.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tags" Target="../tags/tag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0" y="0"/>
            <a:ext cx="9144000" cy="514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Text Placeholder 2"/>
          <p:cNvSpPr>
            <a:spLocks noGrp="1"/>
          </p:cNvSpPr>
          <p:nvPr>
            <p:ph type="body" idx="1"/>
          </p:nvPr>
        </p:nvSpPr>
        <p:spPr>
          <a:xfrm>
            <a:off x="457200" y="1314680"/>
            <a:ext cx="8229600" cy="3280746"/>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6" name="Slide Number Placeholder 5"/>
          <p:cNvSpPr>
            <a:spLocks noGrp="1"/>
          </p:cNvSpPr>
          <p:nvPr>
            <p:ph type="sldNum" sz="quarter" idx="4"/>
          </p:nvPr>
        </p:nvSpPr>
        <p:spPr>
          <a:xfrm>
            <a:off x="6553200" y="4768096"/>
            <a:ext cx="2133600" cy="273892"/>
          </a:xfrm>
          <a:prstGeom prst="rect">
            <a:avLst/>
          </a:prstGeom>
        </p:spPr>
        <p:txBody>
          <a:bodyPr vert="horz" lIns="91440" tIns="45720" rIns="91440" bIns="45720" rtlCol="0" anchor="ctr"/>
          <a:lstStyle>
            <a:lvl1pPr algn="r">
              <a:defRPr sz="900">
                <a:solidFill>
                  <a:schemeClr val="tx2"/>
                </a:solidFill>
              </a:defRPr>
            </a:lvl1pPr>
          </a:lstStyle>
          <a:p>
            <a:fld id="{226A5DA0-3F0B-4660-9645-CD05A3FC641F}" type="slidenum">
              <a:rPr lang="zh-CN" altLang="en-US" smtClean="0"/>
              <a:t>‹#›</a:t>
            </a:fld>
            <a:endParaRPr lang="zh-CN" altLang="en-US"/>
          </a:p>
        </p:txBody>
      </p:sp>
      <p:sp>
        <p:nvSpPr>
          <p:cNvPr id="9" name="Rectangle 8"/>
          <p:cNvSpPr/>
          <p:nvPr userDrawn="1"/>
        </p:nvSpPr>
        <p:spPr>
          <a:xfrm>
            <a:off x="274320" y="208661"/>
            <a:ext cx="8595360" cy="994584"/>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350" kern="1200">
              <a:solidFill>
                <a:schemeClr val="lt1"/>
              </a:solidFill>
              <a:latin typeface="+mn-lt"/>
              <a:ea typeface="+mn-ea"/>
              <a:cs typeface="+mn-cs"/>
            </a:endParaRPr>
          </a:p>
        </p:txBody>
      </p:sp>
      <p:sp>
        <p:nvSpPr>
          <p:cNvPr id="10" name="Rectangle 9"/>
          <p:cNvSpPr/>
          <p:nvPr userDrawn="1"/>
        </p:nvSpPr>
        <p:spPr>
          <a:xfrm>
            <a:off x="372863" y="279695"/>
            <a:ext cx="8380520" cy="8390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Placeholder 1"/>
          <p:cNvSpPr>
            <a:spLocks noGrp="1"/>
          </p:cNvSpPr>
          <p:nvPr>
            <p:ph type="title"/>
          </p:nvPr>
        </p:nvSpPr>
        <p:spPr>
          <a:xfrm>
            <a:off x="426128" y="306333"/>
            <a:ext cx="8260672" cy="779707"/>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87" r:id="rId12"/>
  </p:sldLayoutIdLst>
  <p:txStyles>
    <p:titleStyle>
      <a:lvl1pPr algn="ctr" defTabSz="685800" rtl="0" eaLnBrk="1" latinLnBrk="0" hangingPunct="1">
        <a:spcBef>
          <a:spcPct val="0"/>
        </a:spcBef>
        <a:buNone/>
        <a:defRPr sz="2625" kern="1200" cap="all" baseline="0">
          <a:solidFill>
            <a:schemeClr val="accent1">
              <a:lumMod val="75000"/>
            </a:schemeClr>
          </a:solidFill>
          <a:latin typeface="+mj-lt"/>
          <a:ea typeface="+mj-ea"/>
          <a:cs typeface="+mj-cs"/>
        </a:defRPr>
      </a:lvl1pPr>
    </p:titleStyle>
    <p:bodyStyle>
      <a:lvl1pPr marL="257175" indent="-171450" algn="l" defTabSz="685800" rtl="0" eaLnBrk="1" latinLnBrk="0" hangingPunct="1">
        <a:spcBef>
          <a:spcPct val="15000"/>
        </a:spcBef>
        <a:buClr>
          <a:schemeClr val="accent1"/>
        </a:buClr>
        <a:buFont typeface="Arial" panose="020B0604020202020204" pitchFamily="34" charset="0"/>
        <a:buChar char="•"/>
        <a:defRPr sz="1800" kern="1200">
          <a:solidFill>
            <a:schemeClr val="tx2"/>
          </a:solidFill>
          <a:latin typeface="+mn-lt"/>
          <a:ea typeface="+mn-ea"/>
          <a:cs typeface="+mn-cs"/>
        </a:defRPr>
      </a:lvl1pPr>
      <a:lvl2pPr marL="480060" indent="-171450" algn="l" defTabSz="685800" rtl="0" eaLnBrk="1" latinLnBrk="0" hangingPunct="1">
        <a:spcBef>
          <a:spcPct val="15000"/>
        </a:spcBef>
        <a:buClr>
          <a:schemeClr val="accent2"/>
        </a:buClr>
        <a:buFont typeface="Arial" panose="020B0604020202020204" pitchFamily="34" charset="0"/>
        <a:buChar char="•"/>
        <a:defRPr sz="1500" kern="1200">
          <a:solidFill>
            <a:schemeClr val="tx2"/>
          </a:solidFill>
          <a:latin typeface="+mn-lt"/>
          <a:ea typeface="+mn-ea"/>
          <a:cs typeface="+mn-cs"/>
        </a:defRPr>
      </a:lvl2pPr>
      <a:lvl3pPr marL="685800" indent="-171450" algn="l" defTabSz="685800" rtl="0" eaLnBrk="1" latinLnBrk="0" hangingPunct="1">
        <a:spcBef>
          <a:spcPct val="15000"/>
        </a:spcBef>
        <a:buClr>
          <a:schemeClr val="accent3"/>
        </a:buClr>
        <a:buFont typeface="Arial" panose="020B0604020202020204" pitchFamily="34" charset="0"/>
        <a:buChar char="•"/>
        <a:defRPr sz="1350" kern="1200">
          <a:solidFill>
            <a:schemeClr val="tx2"/>
          </a:solidFill>
          <a:latin typeface="+mn-lt"/>
          <a:ea typeface="+mn-ea"/>
          <a:cs typeface="+mn-cs"/>
        </a:defRPr>
      </a:lvl3pPr>
      <a:lvl4pPr marL="960120" indent="-171450" algn="l" defTabSz="685800" rtl="0" eaLnBrk="1" latinLnBrk="0" hangingPunct="1">
        <a:spcBef>
          <a:spcPct val="15000"/>
        </a:spcBef>
        <a:buClr>
          <a:schemeClr val="accent4"/>
        </a:buClr>
        <a:buFont typeface="Arial" panose="020B0604020202020204" pitchFamily="34" charset="0"/>
        <a:buChar char="•"/>
        <a:defRPr sz="1200" kern="1200">
          <a:solidFill>
            <a:schemeClr val="tx2"/>
          </a:solidFill>
          <a:latin typeface="+mn-lt"/>
          <a:ea typeface="+mn-ea"/>
          <a:cs typeface="+mn-cs"/>
        </a:defRPr>
      </a:lvl4pPr>
      <a:lvl5pPr marL="1165860" indent="-171450" algn="l" defTabSz="685800" rtl="0" eaLnBrk="1" latinLnBrk="0" hangingPunct="1">
        <a:spcBef>
          <a:spcPct val="15000"/>
        </a:spcBef>
        <a:buClr>
          <a:schemeClr val="accent5"/>
        </a:buClr>
        <a:buFont typeface="Arial" panose="020B0604020202020204" pitchFamily="34" charset="0"/>
        <a:buChar char="•"/>
        <a:defRPr sz="1200" kern="1200" baseline="0">
          <a:solidFill>
            <a:schemeClr val="tx2"/>
          </a:solidFill>
          <a:latin typeface="+mn-lt"/>
          <a:ea typeface="+mn-ea"/>
          <a:cs typeface="+mn-cs"/>
        </a:defRPr>
      </a:lvl5pPr>
      <a:lvl6pPr marL="1303020" indent="-137160" algn="l" defTabSz="685800" rtl="0" eaLnBrk="1" latinLnBrk="0" hangingPunct="1">
        <a:spcBef>
          <a:spcPct val="15000"/>
        </a:spcBef>
        <a:buClr>
          <a:schemeClr val="accent1"/>
        </a:buClr>
        <a:buFont typeface="Arial" panose="020B0604020202020204" pitchFamily="34" charset="0"/>
        <a:buChar char="•"/>
        <a:defRPr sz="1050" kern="1200">
          <a:solidFill>
            <a:schemeClr val="tx2"/>
          </a:solidFill>
          <a:latin typeface="+mn-lt"/>
          <a:ea typeface="+mn-ea"/>
          <a:cs typeface="+mn-cs"/>
        </a:defRPr>
      </a:lvl6pPr>
      <a:lvl7pPr marL="1508760" indent="-137160" algn="l" defTabSz="685800" rtl="0" eaLnBrk="1" latinLnBrk="0" hangingPunct="1">
        <a:spcBef>
          <a:spcPct val="15000"/>
        </a:spcBef>
        <a:buClr>
          <a:schemeClr val="accent2"/>
        </a:buClr>
        <a:buFont typeface="Arial" panose="020B0604020202020204" pitchFamily="34" charset="0"/>
        <a:buChar char="•"/>
        <a:defRPr sz="1050" kern="1200">
          <a:solidFill>
            <a:schemeClr val="tx2"/>
          </a:solidFill>
          <a:latin typeface="+mn-lt"/>
          <a:ea typeface="+mn-ea"/>
          <a:cs typeface="+mn-cs"/>
        </a:defRPr>
      </a:lvl7pPr>
      <a:lvl8pPr marL="1645920" indent="-137160" algn="l" defTabSz="685800" rtl="0" eaLnBrk="1" latinLnBrk="0" hangingPunct="1">
        <a:spcBef>
          <a:spcPct val="15000"/>
        </a:spcBef>
        <a:buClr>
          <a:schemeClr val="accent3"/>
        </a:buClr>
        <a:buFont typeface="Arial" panose="020B0604020202020204" pitchFamily="34" charset="0"/>
        <a:buChar char="•"/>
        <a:defRPr sz="1050" kern="1200">
          <a:solidFill>
            <a:schemeClr val="tx2"/>
          </a:solidFill>
          <a:latin typeface="+mn-lt"/>
          <a:ea typeface="+mn-ea"/>
          <a:cs typeface="+mn-cs"/>
        </a:defRPr>
      </a:lvl8pPr>
      <a:lvl9pPr marL="1783080" indent="-137160" algn="l" defTabSz="685800" rtl="0" eaLnBrk="1" latinLnBrk="0" hangingPunct="1">
        <a:spcBef>
          <a:spcPct val="15000"/>
        </a:spcBef>
        <a:buClr>
          <a:schemeClr val="accent4"/>
        </a:buClr>
        <a:buFont typeface="Arial" panose="020B0604020202020204" pitchFamily="34" charset="0"/>
        <a:buChar char="•"/>
        <a:defRPr sz="105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8035" algn="l" defTabSz="685800" rtl="0" eaLnBrk="1" latinLnBrk="0" hangingPunct="1">
        <a:defRPr sz="1350" kern="1200">
          <a:solidFill>
            <a:schemeClr val="tx1"/>
          </a:solidFill>
          <a:latin typeface="+mn-lt"/>
          <a:ea typeface="+mn-ea"/>
          <a:cs typeface="+mn-cs"/>
        </a:defRPr>
      </a:lvl7pPr>
      <a:lvl8pPr marL="2400935" algn="l" defTabSz="685800" rtl="0" eaLnBrk="1" latinLnBrk="0" hangingPunct="1">
        <a:defRPr sz="1350" kern="1200">
          <a:solidFill>
            <a:schemeClr val="tx1"/>
          </a:solidFill>
          <a:latin typeface="+mn-lt"/>
          <a:ea typeface="+mn-ea"/>
          <a:cs typeface="+mn-cs"/>
        </a:defRPr>
      </a:lvl8pPr>
      <a:lvl9pPr marL="2743835"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5"/>
            </p:custDataLst>
          </p:nvPr>
        </p:nvSpPr>
        <p:spPr>
          <a:xfrm>
            <a:off x="456300" y="456356"/>
            <a:ext cx="8226900" cy="529265"/>
          </a:xfrm>
          <a:prstGeom prst="rect">
            <a:avLst/>
          </a:prstGeom>
        </p:spPr>
        <p:txBody>
          <a:bodyPr vert="horz" lIns="90170" tIns="46990" rIns="90170" bIns="46990" rtlCol="0" anchor="ctr" anchorCtr="0">
            <a:normAutofit/>
          </a:bodyPr>
          <a:lstStyle/>
          <a:p>
            <a:r>
              <a:rPr lang="zh-CN" altLang="en-US" dirty="0"/>
              <a:t>单击此处编辑母版标题样式</a:t>
            </a:r>
          </a:p>
        </p:txBody>
      </p:sp>
      <p:sp>
        <p:nvSpPr>
          <p:cNvPr id="3" name="文本占位符 2"/>
          <p:cNvSpPr>
            <a:spLocks noGrp="1"/>
          </p:cNvSpPr>
          <p:nvPr>
            <p:ph type="body" idx="1"/>
            <p:custDataLst>
              <p:tags r:id="rId16"/>
            </p:custDataLst>
          </p:nvPr>
        </p:nvSpPr>
        <p:spPr>
          <a:xfrm>
            <a:off x="456300" y="1117938"/>
            <a:ext cx="8226900" cy="3569841"/>
          </a:xfrm>
          <a:prstGeom prst="rect">
            <a:avLst/>
          </a:prstGeom>
        </p:spPr>
        <p:txBody>
          <a:bodyPr vert="horz" lIns="90000" tIns="46800" rIns="90000" bIns="4680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custDataLst>
              <p:tags r:id="rId17"/>
            </p:custDataLst>
          </p:nvPr>
        </p:nvSpPr>
        <p:spPr>
          <a:xfrm>
            <a:off x="459000" y="4736385"/>
            <a:ext cx="2025000" cy="237629"/>
          </a:xfrm>
          <a:prstGeom prst="rect">
            <a:avLst/>
          </a:prstGeom>
        </p:spPr>
        <p:txBody>
          <a:bodyPr vert="horz" lIns="91440" tIns="45720" rIns="91440" bIns="45720" rtlCol="0" anchor="ctr">
            <a:normAutofit/>
          </a:bodyPr>
          <a:lstStyle>
            <a:lvl1pPr algn="l">
              <a:defRPr sz="750" baseline="0">
                <a:solidFill>
                  <a:schemeClr val="tx1">
                    <a:tint val="75000"/>
                  </a:schemeClr>
                </a:solidFill>
                <a:latin typeface="Arial" panose="020B0604020202020204" pitchFamily="34" charset="0"/>
                <a:ea typeface="微软雅黑" panose="020B0503020204020204" pitchFamily="34" charset="-122"/>
              </a:defRPr>
            </a:lvl1pPr>
          </a:lstStyle>
          <a:p>
            <a:fld id="{760FBDFE-C587-4B4C-A407-44438C67B59E}" type="datetimeFigureOut">
              <a:rPr lang="zh-CN" altLang="en-US" smtClean="0"/>
              <a:t>2023/9/14</a:t>
            </a:fld>
            <a:endParaRPr lang="zh-CN" altLang="en-US"/>
          </a:p>
        </p:txBody>
      </p:sp>
      <p:sp>
        <p:nvSpPr>
          <p:cNvPr id="5" name="页脚占位符 4"/>
          <p:cNvSpPr>
            <a:spLocks noGrp="1"/>
          </p:cNvSpPr>
          <p:nvPr>
            <p:ph type="ftr" sz="quarter" idx="3"/>
            <p:custDataLst>
              <p:tags r:id="rId18"/>
            </p:custDataLst>
          </p:nvPr>
        </p:nvSpPr>
        <p:spPr>
          <a:xfrm>
            <a:off x="3087000" y="4736385"/>
            <a:ext cx="2970000" cy="237629"/>
          </a:xfrm>
          <a:prstGeom prst="rect">
            <a:avLst/>
          </a:prstGeom>
        </p:spPr>
        <p:txBody>
          <a:bodyPr vert="horz" lIns="91440" tIns="45720" rIns="91440" bIns="45720" rtlCol="0" anchor="ctr">
            <a:normAutofit/>
          </a:bodyPr>
          <a:lstStyle>
            <a:lvl1pPr algn="ctr">
              <a:defRPr sz="750" baseline="0">
                <a:solidFill>
                  <a:schemeClr val="tx1">
                    <a:tint val="75000"/>
                  </a:schemeClr>
                </a:solidFill>
                <a:latin typeface="Arial" panose="020B0604020202020204" pitchFamily="34" charset="0"/>
                <a:ea typeface="微软雅黑" panose="020B0503020204020204" pitchFamily="34" charset="-122"/>
              </a:defRPr>
            </a:lvl1pPr>
          </a:lstStyle>
          <a:p>
            <a:endParaRPr lang="zh-CN" altLang="en-US" dirty="0"/>
          </a:p>
        </p:txBody>
      </p:sp>
      <p:sp>
        <p:nvSpPr>
          <p:cNvPr id="6" name="灯片编号占位符 5"/>
          <p:cNvSpPr>
            <a:spLocks noGrp="1"/>
          </p:cNvSpPr>
          <p:nvPr>
            <p:ph type="sldNum" sz="quarter" idx="4"/>
            <p:custDataLst>
              <p:tags r:id="rId19"/>
            </p:custDataLst>
          </p:nvPr>
        </p:nvSpPr>
        <p:spPr>
          <a:xfrm>
            <a:off x="6658200" y="4736385"/>
            <a:ext cx="2025000" cy="237629"/>
          </a:xfrm>
          <a:prstGeom prst="rect">
            <a:avLst/>
          </a:prstGeom>
        </p:spPr>
        <p:txBody>
          <a:bodyPr vert="horz" lIns="91440" tIns="45720" rIns="91440" bIns="45720" rtlCol="0" anchor="ctr">
            <a:normAutofit/>
          </a:bodyPr>
          <a:lstStyle>
            <a:lvl1pPr algn="r">
              <a:defRPr sz="750" baseline="0">
                <a:solidFill>
                  <a:schemeClr val="tx1">
                    <a:tint val="75000"/>
                  </a:schemeClr>
                </a:solidFill>
                <a:latin typeface="Arial" panose="020B0604020202020204" pitchFamily="34" charset="0"/>
                <a:ea typeface="微软雅黑" panose="020B0503020204020204" pitchFamily="34" charset="-122"/>
              </a:defRPr>
            </a:lvl1pPr>
          </a:lstStyle>
          <a:p>
            <a:fld id="{49AE70B2-8BF9-45C0-BB95-33D1B9D3A854}" type="slidenum">
              <a:rPr lang="zh-CN" altLang="en-US" smtClean="0"/>
              <a:t>‹#›</a:t>
            </a:fld>
            <a:endParaRPr lang="zh-CN" altLang="en-US" dirty="0"/>
          </a:p>
        </p:txBody>
      </p:sp>
    </p:spTree>
    <p:custDataLst>
      <p:tags r:id="rId14"/>
    </p:custData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Lst>
  <p:txStyles>
    <p:titleStyle>
      <a:lvl1pPr algn="l" defTabSz="685800" rtl="0" eaLnBrk="1" fontAlgn="auto" latinLnBrk="0" hangingPunct="1">
        <a:lnSpc>
          <a:spcPct val="100000"/>
        </a:lnSpc>
        <a:spcBef>
          <a:spcPct val="0"/>
        </a:spcBef>
        <a:buNone/>
        <a:defRPr sz="27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171450" indent="-171450" algn="l" defTabSz="685800" rtl="0" eaLnBrk="1" fontAlgn="auto" latinLnBrk="0" hangingPunct="1">
        <a:lnSpc>
          <a:spcPct val="130000"/>
        </a:lnSpc>
        <a:spcBef>
          <a:spcPts val="0"/>
        </a:spcBef>
        <a:spcAft>
          <a:spcPts val="1000"/>
        </a:spcAft>
        <a:buFont typeface="Arial" panose="020B0604020202020204" pitchFamily="34" charset="0"/>
        <a:buChar char="●"/>
        <a:defRPr sz="135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514350" indent="-171450" algn="l" defTabSz="685800" rtl="0" eaLnBrk="1" fontAlgn="auto" latinLnBrk="0" hangingPunct="1">
        <a:lnSpc>
          <a:spcPct val="120000"/>
        </a:lnSpc>
        <a:spcBef>
          <a:spcPts val="0"/>
        </a:spcBef>
        <a:spcAft>
          <a:spcPts val="600"/>
        </a:spcAft>
        <a:buFont typeface="Arial" panose="020B0604020202020204" pitchFamily="34" charset="0"/>
        <a:buChar char="●"/>
        <a:tabLst>
          <a:tab pos="1207135" algn="l"/>
          <a:tab pos="1207135" algn="l"/>
          <a:tab pos="1207135" algn="l"/>
          <a:tab pos="1207135" algn="l"/>
        </a:tabLst>
        <a:defRPr sz="12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857250" indent="-171450" algn="l" defTabSz="685800" rtl="0" eaLnBrk="1" fontAlgn="auto" latinLnBrk="0" hangingPunct="1">
        <a:lnSpc>
          <a:spcPct val="120000"/>
        </a:lnSpc>
        <a:spcBef>
          <a:spcPts val="0"/>
        </a:spcBef>
        <a:spcAft>
          <a:spcPts val="600"/>
        </a:spcAft>
        <a:buFont typeface="Arial" panose="020B0604020202020204" pitchFamily="34" charset="0"/>
        <a:buChar char="●"/>
        <a:defRPr sz="12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200150" indent="-171450" algn="l" defTabSz="685800" rtl="0" eaLnBrk="1" fontAlgn="auto" latinLnBrk="0" hangingPunct="1">
        <a:lnSpc>
          <a:spcPct val="120000"/>
        </a:lnSpc>
        <a:spcBef>
          <a:spcPts val="0"/>
        </a:spcBef>
        <a:spcAft>
          <a:spcPts val="300"/>
        </a:spcAft>
        <a:buFont typeface="Wingdings" panose="05000000000000000000" charset="0"/>
        <a:buChar char=""/>
        <a:defRPr sz="105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1543050" indent="-171450" algn="l" defTabSz="685800" rtl="0" eaLnBrk="1" fontAlgn="auto" latinLnBrk="0" hangingPunct="1">
        <a:lnSpc>
          <a:spcPct val="120000"/>
        </a:lnSpc>
        <a:spcBef>
          <a:spcPts val="0"/>
        </a:spcBef>
        <a:spcAft>
          <a:spcPts val="300"/>
        </a:spcAft>
        <a:buFont typeface="Arial" panose="020B0604020202020204" pitchFamily="34" charset="0"/>
        <a:buChar char="•"/>
        <a:defRPr sz="105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4"/>
            </p:custDataLst>
          </p:nvPr>
        </p:nvSpPr>
        <p:spPr>
          <a:xfrm>
            <a:off x="456300" y="456356"/>
            <a:ext cx="8226900" cy="529265"/>
          </a:xfrm>
          <a:prstGeom prst="rect">
            <a:avLst/>
          </a:prstGeom>
        </p:spPr>
        <p:txBody>
          <a:bodyPr vert="horz" lIns="90170" tIns="46990" rIns="90170" bIns="46990" rtlCol="0" anchor="ctr" anchorCtr="0">
            <a:normAutofit/>
          </a:bodyPr>
          <a:lstStyle/>
          <a:p>
            <a:r>
              <a:rPr lang="zh-CN" altLang="en-US" dirty="0"/>
              <a:t>单击此处编辑母版标题样式</a:t>
            </a:r>
          </a:p>
        </p:txBody>
      </p:sp>
      <p:sp>
        <p:nvSpPr>
          <p:cNvPr id="3" name="文本占位符 2"/>
          <p:cNvSpPr>
            <a:spLocks noGrp="1"/>
          </p:cNvSpPr>
          <p:nvPr>
            <p:ph type="body" idx="1"/>
            <p:custDataLst>
              <p:tags r:id="rId15"/>
            </p:custDataLst>
          </p:nvPr>
        </p:nvSpPr>
        <p:spPr>
          <a:xfrm>
            <a:off x="456300" y="1117938"/>
            <a:ext cx="8226900" cy="3569841"/>
          </a:xfrm>
          <a:prstGeom prst="rect">
            <a:avLst/>
          </a:prstGeom>
        </p:spPr>
        <p:txBody>
          <a:bodyPr vert="horz" lIns="90000" tIns="46800" rIns="90000" bIns="4680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custDataLst>
              <p:tags r:id="rId16"/>
            </p:custDataLst>
          </p:nvPr>
        </p:nvSpPr>
        <p:spPr>
          <a:xfrm>
            <a:off x="459000" y="4736385"/>
            <a:ext cx="2025000" cy="237629"/>
          </a:xfrm>
          <a:prstGeom prst="rect">
            <a:avLst/>
          </a:prstGeom>
        </p:spPr>
        <p:txBody>
          <a:bodyPr vert="horz" lIns="91440" tIns="45720" rIns="91440" bIns="45720" rtlCol="0" anchor="ctr">
            <a:normAutofit/>
          </a:bodyPr>
          <a:lstStyle>
            <a:lvl1pPr algn="l">
              <a:defRPr sz="750" baseline="0">
                <a:solidFill>
                  <a:schemeClr val="tx1">
                    <a:tint val="75000"/>
                  </a:schemeClr>
                </a:solidFill>
                <a:latin typeface="Arial" panose="020B0604020202020204" pitchFamily="34" charset="0"/>
                <a:ea typeface="微软雅黑" panose="020B0503020204020204" pitchFamily="34" charset="-122"/>
              </a:defRPr>
            </a:lvl1pPr>
          </a:lstStyle>
          <a:p>
            <a:r>
              <a:rPr lang="zh-CN" altLang="en-US"/>
              <a:t>本课程</a:t>
            </a:r>
          </a:p>
        </p:txBody>
      </p:sp>
      <p:sp>
        <p:nvSpPr>
          <p:cNvPr id="5" name="页脚占位符 4"/>
          <p:cNvSpPr>
            <a:spLocks noGrp="1"/>
          </p:cNvSpPr>
          <p:nvPr>
            <p:ph type="ftr" sz="quarter" idx="3"/>
            <p:custDataLst>
              <p:tags r:id="rId17"/>
            </p:custDataLst>
          </p:nvPr>
        </p:nvSpPr>
        <p:spPr>
          <a:xfrm>
            <a:off x="3087000" y="4736385"/>
            <a:ext cx="2970000" cy="237629"/>
          </a:xfrm>
          <a:prstGeom prst="rect">
            <a:avLst/>
          </a:prstGeom>
        </p:spPr>
        <p:txBody>
          <a:bodyPr vert="horz" lIns="91440" tIns="45720" rIns="91440" bIns="45720" rtlCol="0" anchor="ctr">
            <a:normAutofit/>
          </a:bodyPr>
          <a:lstStyle>
            <a:lvl1pPr algn="ctr">
              <a:defRPr sz="750" baseline="0">
                <a:solidFill>
                  <a:schemeClr val="tx1">
                    <a:tint val="75000"/>
                  </a:schemeClr>
                </a:solidFill>
                <a:latin typeface="Arial" panose="020B0604020202020204" pitchFamily="34" charset="0"/>
                <a:ea typeface="微软雅黑" panose="020B0503020204020204" pitchFamily="34" charset="-122"/>
              </a:defRPr>
            </a:lvl1pPr>
          </a:lstStyle>
          <a:p>
            <a:endParaRPr lang="zh-CN" altLang="en-US" dirty="0"/>
          </a:p>
        </p:txBody>
      </p:sp>
      <p:sp>
        <p:nvSpPr>
          <p:cNvPr id="6" name="灯片编号占位符 5"/>
          <p:cNvSpPr>
            <a:spLocks noGrp="1"/>
          </p:cNvSpPr>
          <p:nvPr>
            <p:ph type="sldNum" sz="quarter" idx="4"/>
            <p:custDataLst>
              <p:tags r:id="rId18"/>
            </p:custDataLst>
          </p:nvPr>
        </p:nvSpPr>
        <p:spPr>
          <a:xfrm>
            <a:off x="6658200" y="4736385"/>
            <a:ext cx="2025000" cy="237629"/>
          </a:xfrm>
          <a:prstGeom prst="rect">
            <a:avLst/>
          </a:prstGeom>
        </p:spPr>
        <p:txBody>
          <a:bodyPr vert="horz" lIns="91440" tIns="45720" rIns="91440" bIns="45720" rtlCol="0" anchor="ctr">
            <a:normAutofit/>
          </a:bodyPr>
          <a:lstStyle>
            <a:lvl1pPr algn="r">
              <a:defRPr sz="750" baseline="0">
                <a:solidFill>
                  <a:schemeClr val="tx1">
                    <a:tint val="75000"/>
                  </a:schemeClr>
                </a:solidFill>
                <a:latin typeface="Arial" panose="020B0604020202020204" pitchFamily="34" charset="0"/>
                <a:ea typeface="微软雅黑" panose="020B0503020204020204" pitchFamily="34" charset="-122"/>
              </a:defRPr>
            </a:lvl1pPr>
          </a:lstStyle>
          <a:p>
            <a:fld id="{49AE70B2-8BF9-45C0-BB95-33D1B9D3A854}" type="slidenum">
              <a:rPr lang="zh-CN" altLang="en-US" smtClean="0"/>
              <a:t>‹#›</a:t>
            </a:fld>
            <a:endParaRPr lang="zh-CN" altLang="en-US" dirty="0"/>
          </a:p>
        </p:txBody>
      </p:sp>
    </p:spTree>
    <p:custDataLst>
      <p:tags r:id="rId13"/>
    </p:custData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xStyles>
    <p:titleStyle>
      <a:lvl1pPr algn="l" defTabSz="685800" rtl="0" eaLnBrk="1" fontAlgn="auto" latinLnBrk="0" hangingPunct="1">
        <a:lnSpc>
          <a:spcPct val="100000"/>
        </a:lnSpc>
        <a:spcBef>
          <a:spcPct val="0"/>
        </a:spcBef>
        <a:buNone/>
        <a:defRPr sz="27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171450" indent="-171450" algn="l" defTabSz="685800" rtl="0" eaLnBrk="1" fontAlgn="auto" latinLnBrk="0" hangingPunct="1">
        <a:lnSpc>
          <a:spcPct val="130000"/>
        </a:lnSpc>
        <a:spcBef>
          <a:spcPts val="0"/>
        </a:spcBef>
        <a:spcAft>
          <a:spcPts val="1000"/>
        </a:spcAft>
        <a:buFont typeface="Arial" panose="020B0604020202020204" pitchFamily="34" charset="0"/>
        <a:buChar char="●"/>
        <a:defRPr sz="135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514350" indent="-171450" algn="l" defTabSz="685800" rtl="0" eaLnBrk="1" fontAlgn="auto" latinLnBrk="0" hangingPunct="1">
        <a:lnSpc>
          <a:spcPct val="120000"/>
        </a:lnSpc>
        <a:spcBef>
          <a:spcPts val="0"/>
        </a:spcBef>
        <a:spcAft>
          <a:spcPts val="600"/>
        </a:spcAft>
        <a:buFont typeface="Arial" panose="020B0604020202020204" pitchFamily="34" charset="0"/>
        <a:buChar char="●"/>
        <a:tabLst>
          <a:tab pos="1207135" algn="l"/>
          <a:tab pos="1207135" algn="l"/>
          <a:tab pos="1207135" algn="l"/>
          <a:tab pos="1207135" algn="l"/>
        </a:tabLst>
        <a:defRPr sz="12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857250" indent="-171450" algn="l" defTabSz="685800" rtl="0" eaLnBrk="1" fontAlgn="auto" latinLnBrk="0" hangingPunct="1">
        <a:lnSpc>
          <a:spcPct val="120000"/>
        </a:lnSpc>
        <a:spcBef>
          <a:spcPts val="0"/>
        </a:spcBef>
        <a:spcAft>
          <a:spcPts val="600"/>
        </a:spcAft>
        <a:buFont typeface="Arial" panose="020B0604020202020204" pitchFamily="34" charset="0"/>
        <a:buChar char="●"/>
        <a:defRPr sz="12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200150" indent="-171450" algn="l" defTabSz="685800" rtl="0" eaLnBrk="1" fontAlgn="auto" latinLnBrk="0" hangingPunct="1">
        <a:lnSpc>
          <a:spcPct val="120000"/>
        </a:lnSpc>
        <a:spcBef>
          <a:spcPts val="0"/>
        </a:spcBef>
        <a:spcAft>
          <a:spcPts val="300"/>
        </a:spcAft>
        <a:buFont typeface="Wingdings" panose="05000000000000000000" charset="0"/>
        <a:buChar char=""/>
        <a:defRPr sz="105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1543050" indent="-171450" algn="l" defTabSz="685800" rtl="0" eaLnBrk="1" fontAlgn="auto" latinLnBrk="0" hangingPunct="1">
        <a:lnSpc>
          <a:spcPct val="120000"/>
        </a:lnSpc>
        <a:spcBef>
          <a:spcPts val="0"/>
        </a:spcBef>
        <a:spcAft>
          <a:spcPts val="300"/>
        </a:spcAft>
        <a:buFont typeface="Arial" panose="020B0604020202020204" pitchFamily="34" charset="0"/>
        <a:buChar char="•"/>
        <a:defRPr sz="105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18.jpg"/><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任意多边形: 形状 15"/>
          <p:cNvSpPr/>
          <p:nvPr/>
        </p:nvSpPr>
        <p:spPr>
          <a:xfrm rot="2700000">
            <a:off x="3696919" y="2606898"/>
            <a:ext cx="5073200" cy="5073200"/>
          </a:xfrm>
          <a:custGeom>
            <a:avLst/>
            <a:gdLst>
              <a:gd name="connsiteX0" fmla="*/ 210727 w 6764267"/>
              <a:gd name="connsiteY0" fmla="*/ 210726 h 6764267"/>
              <a:gd name="connsiteX1" fmla="*/ 719464 w 6764267"/>
              <a:gd name="connsiteY1" fmla="*/ 0 h 6764267"/>
              <a:gd name="connsiteX2" fmla="*/ 6764267 w 6764267"/>
              <a:gd name="connsiteY2" fmla="*/ 0 h 6764267"/>
              <a:gd name="connsiteX3" fmla="*/ 0 w 6764267"/>
              <a:gd name="connsiteY3" fmla="*/ 6764267 h 6764267"/>
              <a:gd name="connsiteX4" fmla="*/ 0 w 6764267"/>
              <a:gd name="connsiteY4" fmla="*/ 719463 h 6764267"/>
              <a:gd name="connsiteX5" fmla="*/ 210727 w 6764267"/>
              <a:gd name="connsiteY5" fmla="*/ 210726 h 6764267"/>
              <a:gd name="connsiteX0-1" fmla="*/ 210727 w 6764267"/>
              <a:gd name="connsiteY0-2" fmla="*/ 210726 h 6764267"/>
              <a:gd name="connsiteX1-3" fmla="*/ 719464 w 6764267"/>
              <a:gd name="connsiteY1-4" fmla="*/ 0 h 6764267"/>
              <a:gd name="connsiteX2-5" fmla="*/ 6764267 w 6764267"/>
              <a:gd name="connsiteY2-6" fmla="*/ 0 h 6764267"/>
              <a:gd name="connsiteX3-7" fmla="*/ 3308399 w 6764267"/>
              <a:gd name="connsiteY3-8" fmla="*/ 3454528 h 6764267"/>
              <a:gd name="connsiteX4-9" fmla="*/ 0 w 6764267"/>
              <a:gd name="connsiteY4-10" fmla="*/ 6764267 h 6764267"/>
              <a:gd name="connsiteX5-11" fmla="*/ 0 w 6764267"/>
              <a:gd name="connsiteY5-12" fmla="*/ 719463 h 6764267"/>
              <a:gd name="connsiteX6" fmla="*/ 210727 w 6764267"/>
              <a:gd name="connsiteY6" fmla="*/ 210726 h 6764267"/>
              <a:gd name="connsiteX0-13" fmla="*/ 3308399 w 6764267"/>
              <a:gd name="connsiteY0-14" fmla="*/ 3454528 h 6764267"/>
              <a:gd name="connsiteX1-15" fmla="*/ 0 w 6764267"/>
              <a:gd name="connsiteY1-16" fmla="*/ 6764267 h 6764267"/>
              <a:gd name="connsiteX2-17" fmla="*/ 0 w 6764267"/>
              <a:gd name="connsiteY2-18" fmla="*/ 719463 h 6764267"/>
              <a:gd name="connsiteX3-19" fmla="*/ 210727 w 6764267"/>
              <a:gd name="connsiteY3-20" fmla="*/ 210726 h 6764267"/>
              <a:gd name="connsiteX4-21" fmla="*/ 719464 w 6764267"/>
              <a:gd name="connsiteY4-22" fmla="*/ 0 h 6764267"/>
              <a:gd name="connsiteX5-23" fmla="*/ 6764267 w 6764267"/>
              <a:gd name="connsiteY5-24" fmla="*/ 0 h 6764267"/>
              <a:gd name="connsiteX6-25" fmla="*/ 3399839 w 6764267"/>
              <a:gd name="connsiteY6-26" fmla="*/ 3545968 h 6764267"/>
              <a:gd name="connsiteX0-27" fmla="*/ 3308399 w 6764267"/>
              <a:gd name="connsiteY0-28" fmla="*/ 3454528 h 6764267"/>
              <a:gd name="connsiteX1-29" fmla="*/ 0 w 6764267"/>
              <a:gd name="connsiteY1-30" fmla="*/ 6764267 h 6764267"/>
              <a:gd name="connsiteX2-31" fmla="*/ 0 w 6764267"/>
              <a:gd name="connsiteY2-32" fmla="*/ 719463 h 6764267"/>
              <a:gd name="connsiteX3-33" fmla="*/ 210727 w 6764267"/>
              <a:gd name="connsiteY3-34" fmla="*/ 210726 h 6764267"/>
              <a:gd name="connsiteX4-35" fmla="*/ 719464 w 6764267"/>
              <a:gd name="connsiteY4-36" fmla="*/ 0 h 6764267"/>
              <a:gd name="connsiteX5-37" fmla="*/ 6764267 w 6764267"/>
              <a:gd name="connsiteY5-38" fmla="*/ 0 h 6764267"/>
              <a:gd name="connsiteX0-39" fmla="*/ 0 w 6764267"/>
              <a:gd name="connsiteY0-40" fmla="*/ 6764267 h 6764267"/>
              <a:gd name="connsiteX1-41" fmla="*/ 0 w 6764267"/>
              <a:gd name="connsiteY1-42" fmla="*/ 719463 h 6764267"/>
              <a:gd name="connsiteX2-43" fmla="*/ 210727 w 6764267"/>
              <a:gd name="connsiteY2-44" fmla="*/ 210726 h 6764267"/>
              <a:gd name="connsiteX3-45" fmla="*/ 719464 w 6764267"/>
              <a:gd name="connsiteY3-46" fmla="*/ 0 h 6764267"/>
              <a:gd name="connsiteX4-47" fmla="*/ 6764267 w 6764267"/>
              <a:gd name="connsiteY4-48" fmla="*/ 0 h 6764267"/>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6764267" h="6764267">
                <a:moveTo>
                  <a:pt x="0" y="6764267"/>
                </a:moveTo>
                <a:lnTo>
                  <a:pt x="0" y="719463"/>
                </a:lnTo>
                <a:cubicBezTo>
                  <a:pt x="0" y="520789"/>
                  <a:pt x="80529" y="340923"/>
                  <a:pt x="210727" y="210726"/>
                </a:cubicBezTo>
                <a:cubicBezTo>
                  <a:pt x="340924" y="80529"/>
                  <a:pt x="520790" y="0"/>
                  <a:pt x="719464" y="0"/>
                </a:cubicBezTo>
                <a:lnTo>
                  <a:pt x="6764267" y="0"/>
                </a:lnTo>
              </a:path>
            </a:pathLst>
          </a:custGeom>
          <a:ln w="15240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pic>
        <p:nvPicPr>
          <p:cNvPr id="28" name="图片占位符 27"/>
          <p:cNvPicPr>
            <a:picLocks noGrp="1" noChangeAspect="1"/>
          </p:cNvPicPr>
          <p:nvPr>
            <p:ph type="pic" sz="quarter" idx="12"/>
          </p:nvPr>
        </p:nvPicPr>
        <p:blipFill>
          <a:blip r:embed="rId3" cstate="screen"/>
          <a:srcRect/>
          <a:stretch>
            <a:fillRect/>
          </a:stretch>
        </p:blipFill>
        <p:spPr>
          <a:xfrm>
            <a:off x="8168095" y="2509080"/>
            <a:ext cx="975905" cy="2302049"/>
          </a:xfrm>
        </p:spPr>
      </p:pic>
      <p:pic>
        <p:nvPicPr>
          <p:cNvPr id="26" name="图片占位符 25"/>
          <p:cNvPicPr>
            <a:picLocks noGrp="1" noChangeAspect="1"/>
          </p:cNvPicPr>
          <p:nvPr>
            <p:ph type="pic" sz="quarter" idx="11"/>
          </p:nvPr>
        </p:nvPicPr>
        <p:blipFill>
          <a:blip r:embed="rId4" cstate="screen"/>
          <a:srcRect/>
          <a:stretch>
            <a:fillRect/>
          </a:stretch>
        </p:blipFill>
        <p:spPr/>
      </p:pic>
      <p:pic>
        <p:nvPicPr>
          <p:cNvPr id="21" name="图片占位符 20"/>
          <p:cNvPicPr>
            <a:picLocks noGrp="1" noChangeAspect="1"/>
          </p:cNvPicPr>
          <p:nvPr>
            <p:ph type="pic" sz="quarter" idx="10"/>
          </p:nvPr>
        </p:nvPicPr>
        <p:blipFill>
          <a:blip r:embed="rId5" cstate="screen"/>
          <a:srcRect/>
          <a:stretch>
            <a:fillRect/>
          </a:stretch>
        </p:blipFill>
        <p:spPr/>
      </p:pic>
      <p:sp>
        <p:nvSpPr>
          <p:cNvPr id="29" name="文本框 28"/>
          <p:cNvSpPr txBox="1"/>
          <p:nvPr/>
        </p:nvSpPr>
        <p:spPr>
          <a:xfrm>
            <a:off x="510064" y="1292543"/>
            <a:ext cx="5075873" cy="461665"/>
          </a:xfrm>
          <a:prstGeom prst="rect">
            <a:avLst/>
          </a:prstGeom>
          <a:noFill/>
        </p:spPr>
        <p:txBody>
          <a:bodyPr wrap="square" rtlCol="0">
            <a:spAutoFit/>
          </a:bodyPr>
          <a:lstStyle>
            <a:defPPr>
              <a:defRPr lang="zh-CN"/>
            </a:defPPr>
            <a:lvl1pPr>
              <a:defRPr sz="2800" b="1">
                <a:solidFill>
                  <a:schemeClr val="accent1"/>
                </a:solidFill>
              </a:defRPr>
            </a:lvl1pPr>
          </a:lstStyle>
          <a:p>
            <a:r>
              <a:rPr lang="zh-CN" altLang="en-US" sz="2400" dirty="0">
                <a:effectLst>
                  <a:outerShdw blurRad="38100" dist="25400" dir="5400000" algn="ctr" rotWithShape="0">
                    <a:srgbClr val="6E747A">
                      <a:alpha val="43000"/>
                    </a:srgbClr>
                  </a:outerShdw>
                </a:effectLst>
                <a:latin typeface="华文新魏" panose="02010800040101010101" charset="-122"/>
                <a:ea typeface="华文新魏" panose="02010800040101010101" charset="-122"/>
              </a:rPr>
              <a:t>北京市丰台区成人职业技能培训学校</a:t>
            </a:r>
          </a:p>
        </p:txBody>
      </p:sp>
      <p:grpSp>
        <p:nvGrpSpPr>
          <p:cNvPr id="5" name="组合 4"/>
          <p:cNvGrpSpPr/>
          <p:nvPr/>
        </p:nvGrpSpPr>
        <p:grpSpPr>
          <a:xfrm>
            <a:off x="-137518" y="1730046"/>
            <a:ext cx="5313045" cy="2398589"/>
            <a:chOff x="631504" y="3193779"/>
            <a:chExt cx="1584325" cy="420772"/>
          </a:xfrm>
        </p:grpSpPr>
        <p:sp>
          <p:nvSpPr>
            <p:cNvPr id="6" name="矩形: 圆角 29"/>
            <p:cNvSpPr/>
            <p:nvPr/>
          </p:nvSpPr>
          <p:spPr>
            <a:xfrm>
              <a:off x="703573" y="3193779"/>
              <a:ext cx="1220561" cy="360000"/>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7" name="文本框 6"/>
            <p:cNvSpPr txBox="1"/>
            <p:nvPr/>
          </p:nvSpPr>
          <p:spPr>
            <a:xfrm>
              <a:off x="631504" y="3274404"/>
              <a:ext cx="1584325" cy="340147"/>
            </a:xfrm>
            <a:prstGeom prst="rect">
              <a:avLst/>
            </a:prstGeom>
            <a:noFill/>
          </p:spPr>
          <p:txBody>
            <a:bodyPr wrap="square" rtlCol="0">
              <a:spAutoFit/>
              <a:scene3d>
                <a:camera prst="orthographicFront"/>
                <a:lightRig rig="threePt" dir="t"/>
              </a:scene3d>
              <a:sp3d contourW="6350"/>
            </a:bodyPr>
            <a:lstStyle>
              <a:defPPr>
                <a:defRPr lang="zh-CN"/>
              </a:defPPr>
              <a:lvl1pPr>
                <a:defRPr sz="2800" b="1">
                  <a:solidFill>
                    <a:schemeClr val="accent1"/>
                  </a:solidFill>
                </a:defRPr>
              </a:lvl1pPr>
            </a:lstStyle>
            <a:p>
              <a:r>
                <a:rPr lang="zh-CN" altLang="en-US" sz="4000" dirty="0">
                  <a:solidFill>
                    <a:srgbClr val="152751"/>
                  </a:solidFill>
                  <a:latin typeface="微软雅黑" panose="020B0503020204020204" pitchFamily="34" charset="-122"/>
                  <a:ea typeface="微软雅黑" panose="020B0503020204020204" pitchFamily="34" charset="-122"/>
                  <a:sym typeface="+mn-ea"/>
                </a:rPr>
                <a:t>中级经济师</a:t>
              </a:r>
              <a:endParaRPr lang="en-US" altLang="zh-CN" sz="4000" dirty="0">
                <a:solidFill>
                  <a:srgbClr val="152751"/>
                </a:solidFill>
                <a:latin typeface="微软雅黑" panose="020B0503020204020204" pitchFamily="34" charset="-122"/>
                <a:ea typeface="微软雅黑" panose="020B0503020204020204" pitchFamily="34" charset="-122"/>
                <a:sym typeface="+mn-ea"/>
              </a:endParaRPr>
            </a:p>
            <a:p>
              <a:r>
                <a:rPr lang="zh-CN" altLang="en-US" sz="4000" dirty="0">
                  <a:solidFill>
                    <a:srgbClr val="152751"/>
                  </a:solidFill>
                  <a:latin typeface="微软雅黑" panose="020B0503020204020204" pitchFamily="34" charset="-122"/>
                  <a:ea typeface="微软雅黑" panose="020B0503020204020204" pitchFamily="34" charset="-122"/>
                  <a:sym typeface="+mn-ea"/>
                </a:rPr>
                <a:t>工商管理专业知识与</a:t>
              </a:r>
              <a:r>
                <a:rPr lang="en-US" altLang="zh-CN" sz="4000" dirty="0">
                  <a:solidFill>
                    <a:srgbClr val="152751"/>
                  </a:solidFill>
                  <a:latin typeface="微软雅黑" panose="020B0503020204020204" pitchFamily="34" charset="-122"/>
                  <a:ea typeface="微软雅黑" panose="020B0503020204020204" pitchFamily="34" charset="-122"/>
                  <a:sym typeface="+mn-ea"/>
                </a:rPr>
                <a:t>       </a:t>
              </a:r>
              <a:r>
                <a:rPr lang="zh-CN" altLang="en-US" sz="4000" dirty="0">
                  <a:solidFill>
                    <a:srgbClr val="152751"/>
                  </a:solidFill>
                  <a:latin typeface="微软雅黑" panose="020B0503020204020204" pitchFamily="34" charset="-122"/>
                  <a:ea typeface="微软雅黑" panose="020B0503020204020204" pitchFamily="34" charset="-122"/>
                  <a:sym typeface="+mn-ea"/>
                </a:rPr>
                <a:t>实务</a:t>
              </a:r>
              <a:endParaRPr lang="zh-CN" altLang="en-US" sz="4000" dirty="0">
                <a:solidFill>
                  <a:srgbClr val="152751"/>
                </a:solidFill>
                <a:latin typeface="微软雅黑" panose="020B0503020204020204" pitchFamily="34" charset="-122"/>
                <a:ea typeface="微软雅黑" panose="020B0503020204020204" pitchFamily="34" charset="-122"/>
                <a:cs typeface="+mn-ea"/>
                <a:sym typeface="+mn-ea"/>
              </a:endParaRPr>
            </a:p>
          </p:txBody>
        </p:sp>
      </p:grpSp>
      <p:pic>
        <p:nvPicPr>
          <p:cNvPr id="8" name="图片 7" descr="123456"/>
          <p:cNvPicPr>
            <a:picLocks noChangeAspect="1"/>
          </p:cNvPicPr>
          <p:nvPr/>
        </p:nvPicPr>
        <p:blipFill>
          <a:blip r:embed="rId6"/>
          <a:stretch>
            <a:fillRect/>
          </a:stretch>
        </p:blipFill>
        <p:spPr>
          <a:xfrm>
            <a:off x="345281" y="405765"/>
            <a:ext cx="730568" cy="730568"/>
          </a:xfrm>
          <a:prstGeom prst="rect">
            <a:avLst/>
          </a:prstGeom>
        </p:spPr>
      </p:pic>
      <p:sp>
        <p:nvSpPr>
          <p:cNvPr id="14" name="文本框 13"/>
          <p:cNvSpPr txBox="1"/>
          <p:nvPr/>
        </p:nvSpPr>
        <p:spPr>
          <a:xfrm>
            <a:off x="4027647" y="4366737"/>
            <a:ext cx="3451384" cy="507831"/>
          </a:xfrm>
          <a:prstGeom prst="rect">
            <a:avLst/>
          </a:prstGeom>
          <a:noFill/>
        </p:spPr>
        <p:txBody>
          <a:bodyPr wrap="square" rtlCol="0">
            <a:spAutoFit/>
            <a:scene3d>
              <a:camera prst="orthographicFront"/>
              <a:lightRig rig="threePt" dir="t"/>
            </a:scene3d>
            <a:sp3d contourW="6350"/>
          </a:bodyPr>
          <a:lstStyle>
            <a:defPPr>
              <a:defRPr lang="zh-CN"/>
            </a:defPPr>
            <a:lvl1pPr>
              <a:defRPr sz="2800" b="1">
                <a:solidFill>
                  <a:schemeClr val="accent1"/>
                </a:solidFill>
              </a:defRPr>
            </a:lvl1pPr>
          </a:lstStyle>
          <a:p>
            <a:pPr algn="ctr"/>
            <a:r>
              <a:rPr lang="zh-CN" altLang="en-US" sz="2700" dirty="0">
                <a:solidFill>
                  <a:schemeClr val="bg1"/>
                </a:solidFill>
                <a:latin typeface="华文中宋" panose="02010600040101010101" charset="-122"/>
                <a:ea typeface="华文中宋" panose="02010600040101010101" charset="-122"/>
                <a:cs typeface="华文中宋" panose="02010600040101010101" charset="-122"/>
              </a:rPr>
              <a:t>求实创新  自强不息</a:t>
            </a:r>
          </a:p>
        </p:txBody>
      </p:sp>
    </p:spTree>
  </p:cSld>
  <p:clrMapOvr>
    <a:masterClrMapping/>
  </p:clrMapOvr>
  <mc:AlternateContent xmlns:mc="http://schemas.openxmlformats.org/markup-compatibility/2006" xmlns:p14="http://schemas.microsoft.com/office/powerpoint/2010/main">
    <mc:Choice Requires="p14">
      <p:transition spd="med" p14:dur="700" advTm="4000">
        <p:fade/>
      </p:transition>
    </mc:Choice>
    <mc:Fallback xmlns="">
      <p:transition spd="med"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nodeType="with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1000" fill="hold"/>
                                        <p:tgtEl>
                                          <p:spTgt spid="21"/>
                                        </p:tgtEl>
                                        <p:attrNameLst>
                                          <p:attrName>ppt_x</p:attrName>
                                        </p:attrNameLst>
                                      </p:cBhvr>
                                      <p:tavLst>
                                        <p:tav tm="0">
                                          <p:val>
                                            <p:strVal val="0-#ppt_w/2"/>
                                          </p:val>
                                        </p:tav>
                                        <p:tav tm="100000">
                                          <p:val>
                                            <p:strVal val="#ppt_x"/>
                                          </p:val>
                                        </p:tav>
                                      </p:tavLst>
                                    </p:anim>
                                    <p:anim calcmode="lin" valueType="num">
                                      <p:cBhvr additive="base">
                                        <p:cTn id="8" dur="1000" fill="hold"/>
                                        <p:tgtEl>
                                          <p:spTgt spid="21"/>
                                        </p:tgtEl>
                                        <p:attrNameLst>
                                          <p:attrName>ppt_y</p:attrName>
                                        </p:attrNameLst>
                                      </p:cBhvr>
                                      <p:tavLst>
                                        <p:tav tm="0">
                                          <p:val>
                                            <p:strVal val="#ppt_y"/>
                                          </p:val>
                                        </p:tav>
                                        <p:tav tm="100000">
                                          <p:val>
                                            <p:strVal val="#ppt_y"/>
                                          </p:val>
                                        </p:tav>
                                      </p:tavLst>
                                    </p:anim>
                                  </p:childTnLst>
                                </p:cTn>
                              </p:par>
                              <p:par>
                                <p:cTn id="9" presetID="2" presetClass="entr" presetSubtype="3" decel="100000" fill="hold" nodeType="with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additive="base">
                                        <p:cTn id="11" dur="1000" fill="hold"/>
                                        <p:tgtEl>
                                          <p:spTgt spid="26"/>
                                        </p:tgtEl>
                                        <p:attrNameLst>
                                          <p:attrName>ppt_x</p:attrName>
                                        </p:attrNameLst>
                                      </p:cBhvr>
                                      <p:tavLst>
                                        <p:tav tm="0">
                                          <p:val>
                                            <p:strVal val="1+#ppt_w/2"/>
                                          </p:val>
                                        </p:tav>
                                        <p:tav tm="100000">
                                          <p:val>
                                            <p:strVal val="#ppt_x"/>
                                          </p:val>
                                        </p:tav>
                                      </p:tavLst>
                                    </p:anim>
                                    <p:anim calcmode="lin" valueType="num">
                                      <p:cBhvr additive="base">
                                        <p:cTn id="12" dur="1000" fill="hold"/>
                                        <p:tgtEl>
                                          <p:spTgt spid="26"/>
                                        </p:tgtEl>
                                        <p:attrNameLst>
                                          <p:attrName>ppt_y</p:attrName>
                                        </p:attrNameLst>
                                      </p:cBhvr>
                                      <p:tavLst>
                                        <p:tav tm="0">
                                          <p:val>
                                            <p:strVal val="0-#ppt_h/2"/>
                                          </p:val>
                                        </p:tav>
                                        <p:tav tm="100000">
                                          <p:val>
                                            <p:strVal val="#ppt_y"/>
                                          </p:val>
                                        </p:tav>
                                      </p:tavLst>
                                    </p:anim>
                                  </p:childTnLst>
                                </p:cTn>
                              </p:par>
                              <p:par>
                                <p:cTn id="13" presetID="2" presetClass="entr" presetSubtype="2" decel="100000" fill="hold" nodeType="withEffect">
                                  <p:stCondLst>
                                    <p:cond delay="0"/>
                                  </p:stCondLst>
                                  <p:childTnLst>
                                    <p:set>
                                      <p:cBhvr>
                                        <p:cTn id="14" dur="1" fill="hold">
                                          <p:stCondLst>
                                            <p:cond delay="0"/>
                                          </p:stCondLst>
                                        </p:cTn>
                                        <p:tgtEl>
                                          <p:spTgt spid="28"/>
                                        </p:tgtEl>
                                        <p:attrNameLst>
                                          <p:attrName>style.visibility</p:attrName>
                                        </p:attrNameLst>
                                      </p:cBhvr>
                                      <p:to>
                                        <p:strVal val="visible"/>
                                      </p:to>
                                    </p:set>
                                    <p:anim calcmode="lin" valueType="num">
                                      <p:cBhvr additive="base">
                                        <p:cTn id="15" dur="1000" fill="hold"/>
                                        <p:tgtEl>
                                          <p:spTgt spid="28"/>
                                        </p:tgtEl>
                                        <p:attrNameLst>
                                          <p:attrName>ppt_x</p:attrName>
                                        </p:attrNameLst>
                                      </p:cBhvr>
                                      <p:tavLst>
                                        <p:tav tm="0">
                                          <p:val>
                                            <p:strVal val="1+#ppt_w/2"/>
                                          </p:val>
                                        </p:tav>
                                        <p:tav tm="100000">
                                          <p:val>
                                            <p:strVal val="#ppt_x"/>
                                          </p:val>
                                        </p:tav>
                                      </p:tavLst>
                                    </p:anim>
                                    <p:anim calcmode="lin" valueType="num">
                                      <p:cBhvr additive="base">
                                        <p:cTn id="16" dur="1000" fill="hold"/>
                                        <p:tgtEl>
                                          <p:spTgt spid="28"/>
                                        </p:tgtEl>
                                        <p:attrNameLst>
                                          <p:attrName>ppt_y</p:attrName>
                                        </p:attrNameLst>
                                      </p:cBhvr>
                                      <p:tavLst>
                                        <p:tav tm="0">
                                          <p:val>
                                            <p:strVal val="#ppt_y"/>
                                          </p:val>
                                        </p:tav>
                                        <p:tav tm="100000">
                                          <p:val>
                                            <p:strVal val="#ppt_y"/>
                                          </p:val>
                                        </p:tav>
                                      </p:tavLst>
                                    </p:anim>
                                  </p:childTnLst>
                                </p:cTn>
                              </p:par>
                              <p:par>
                                <p:cTn id="17" presetID="2" presetClass="entr" presetSubtype="4" decel="10000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1000" fill="hold"/>
                                        <p:tgtEl>
                                          <p:spTgt spid="16"/>
                                        </p:tgtEl>
                                        <p:attrNameLst>
                                          <p:attrName>ppt_x</p:attrName>
                                        </p:attrNameLst>
                                      </p:cBhvr>
                                      <p:tavLst>
                                        <p:tav tm="0">
                                          <p:val>
                                            <p:strVal val="#ppt_x"/>
                                          </p:val>
                                        </p:tav>
                                        <p:tav tm="100000">
                                          <p:val>
                                            <p:strVal val="#ppt_x"/>
                                          </p:val>
                                        </p:tav>
                                      </p:tavLst>
                                    </p:anim>
                                    <p:anim calcmode="lin" valueType="num">
                                      <p:cBhvr additive="base">
                                        <p:cTn id="20" dur="1000" fill="hold"/>
                                        <p:tgtEl>
                                          <p:spTgt spid="16"/>
                                        </p:tgtEl>
                                        <p:attrNameLst>
                                          <p:attrName>ppt_y</p:attrName>
                                        </p:attrNameLst>
                                      </p:cBhvr>
                                      <p:tavLst>
                                        <p:tav tm="0">
                                          <p:val>
                                            <p:strVal val="1+#ppt_h/2"/>
                                          </p:val>
                                        </p:tav>
                                        <p:tav tm="100000">
                                          <p:val>
                                            <p:strVal val="#ppt_y"/>
                                          </p:val>
                                        </p:tav>
                                      </p:tavLst>
                                    </p:anim>
                                  </p:childTnLst>
                                </p:cTn>
                              </p:par>
                            </p:childTnLst>
                          </p:cTn>
                        </p:par>
                        <p:par>
                          <p:cTn id="21" fill="hold">
                            <p:stCondLst>
                              <p:cond delay="1000"/>
                            </p:stCondLst>
                            <p:childTnLst>
                              <p:par>
                                <p:cTn id="22" presetID="2" presetClass="entr" presetSubtype="8" decel="95000" fill="hold" grpId="0" nodeType="afterEffect">
                                  <p:stCondLst>
                                    <p:cond delay="0"/>
                                  </p:stCondLst>
                                  <p:childTnLst>
                                    <p:set>
                                      <p:cBhvr>
                                        <p:cTn id="23" dur="1" fill="hold">
                                          <p:stCondLst>
                                            <p:cond delay="0"/>
                                          </p:stCondLst>
                                        </p:cTn>
                                        <p:tgtEl>
                                          <p:spTgt spid="29"/>
                                        </p:tgtEl>
                                        <p:attrNameLst>
                                          <p:attrName>style.visibility</p:attrName>
                                        </p:attrNameLst>
                                      </p:cBhvr>
                                      <p:to>
                                        <p:strVal val="visible"/>
                                      </p:to>
                                    </p:set>
                                    <p:anim calcmode="lin" valueType="num">
                                      <p:cBhvr additive="base">
                                        <p:cTn id="24" dur="1000" fill="hold"/>
                                        <p:tgtEl>
                                          <p:spTgt spid="29"/>
                                        </p:tgtEl>
                                        <p:attrNameLst>
                                          <p:attrName>ppt_x</p:attrName>
                                        </p:attrNameLst>
                                      </p:cBhvr>
                                      <p:tavLst>
                                        <p:tav tm="0">
                                          <p:val>
                                            <p:strVal val="0-#ppt_w/2"/>
                                          </p:val>
                                        </p:tav>
                                        <p:tav tm="100000">
                                          <p:val>
                                            <p:strVal val="#ppt_x"/>
                                          </p:val>
                                        </p:tav>
                                      </p:tavLst>
                                    </p:anim>
                                    <p:anim calcmode="lin" valueType="num">
                                      <p:cBhvr additive="base">
                                        <p:cTn id="25" dur="1000" fill="hold"/>
                                        <p:tgtEl>
                                          <p:spTgt spid="29"/>
                                        </p:tgtEl>
                                        <p:attrNameLst>
                                          <p:attrName>ppt_y</p:attrName>
                                        </p:attrNameLst>
                                      </p:cBhvr>
                                      <p:tavLst>
                                        <p:tav tm="0">
                                          <p:val>
                                            <p:strVal val="#ppt_y"/>
                                          </p:val>
                                        </p:tav>
                                        <p:tav tm="100000">
                                          <p:val>
                                            <p:strVal val="#ppt_y"/>
                                          </p:val>
                                        </p:tav>
                                      </p:tavLst>
                                    </p:anim>
                                  </p:childTnLst>
                                </p:cTn>
                              </p:par>
                            </p:childTnLst>
                          </p:cTn>
                        </p:par>
                        <p:par>
                          <p:cTn id="26" fill="hold">
                            <p:stCondLst>
                              <p:cond delay="2000"/>
                            </p:stCondLst>
                            <p:childTnLst>
                              <p:par>
                                <p:cTn id="27" presetID="53" presetClass="entr" presetSubtype="16" fill="hold" nodeType="after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p:cTn id="29" dur="500" fill="hold"/>
                                        <p:tgtEl>
                                          <p:spTgt spid="5"/>
                                        </p:tgtEl>
                                        <p:attrNameLst>
                                          <p:attrName>ppt_w</p:attrName>
                                        </p:attrNameLst>
                                      </p:cBhvr>
                                      <p:tavLst>
                                        <p:tav tm="0">
                                          <p:val>
                                            <p:fltVal val="0"/>
                                          </p:val>
                                        </p:tav>
                                        <p:tav tm="100000">
                                          <p:val>
                                            <p:strVal val="#ppt_w"/>
                                          </p:val>
                                        </p:tav>
                                      </p:tavLst>
                                    </p:anim>
                                    <p:anim calcmode="lin" valueType="num">
                                      <p:cBhvr>
                                        <p:cTn id="30" dur="500" fill="hold"/>
                                        <p:tgtEl>
                                          <p:spTgt spid="5"/>
                                        </p:tgtEl>
                                        <p:attrNameLst>
                                          <p:attrName>ppt_h</p:attrName>
                                        </p:attrNameLst>
                                      </p:cBhvr>
                                      <p:tavLst>
                                        <p:tav tm="0">
                                          <p:val>
                                            <p:fltVal val="0"/>
                                          </p:val>
                                        </p:tav>
                                        <p:tav tm="100000">
                                          <p:val>
                                            <p:strVal val="#ppt_h"/>
                                          </p:val>
                                        </p:tav>
                                      </p:tavLst>
                                    </p:anim>
                                    <p:animEffect transition="in" filter="fade">
                                      <p:cBhvr>
                                        <p:cTn id="3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endParaRPr lang="zh-CN" altLang="en-US" sz="2000" b="1" dirty="0"/>
          </a:p>
        </p:txBody>
      </p:sp>
      <p:sp>
        <p:nvSpPr>
          <p:cNvPr id="4" name="矩形 3">
            <a:extLst>
              <a:ext uri="{FF2B5EF4-FFF2-40B4-BE49-F238E27FC236}">
                <a16:creationId xmlns:a16="http://schemas.microsoft.com/office/drawing/2014/main" id="{5DDF7A3B-F7F9-46A4-93A8-E1AFC411EF5C}"/>
              </a:ext>
            </a:extLst>
          </p:cNvPr>
          <p:cNvSpPr/>
          <p:nvPr/>
        </p:nvSpPr>
        <p:spPr>
          <a:xfrm>
            <a:off x="1115616" y="555624"/>
            <a:ext cx="6552728" cy="1289199"/>
          </a:xfrm>
          <a:prstGeom prst="rect">
            <a:avLst/>
          </a:prstGeom>
        </p:spPr>
        <p:txBody>
          <a:bodyPr wrap="square">
            <a:spAutoFit/>
          </a:bodyPr>
          <a:lstStyle/>
          <a:p>
            <a:pPr>
              <a:lnSpc>
                <a:spcPct val="150000"/>
              </a:lnSpc>
            </a:pPr>
            <a:r>
              <a:rPr lang="zh-CN" altLang="en-US" dirty="0">
                <a:latin typeface="微软雅黑" panose="020B0503020204020204" pitchFamily="34" charset="-122"/>
                <a:ea typeface="微软雅黑" panose="020B0503020204020204" pitchFamily="34" charset="-122"/>
              </a:rPr>
              <a:t>（</a:t>
            </a:r>
            <a:r>
              <a:rPr lang="en-US" altLang="zh-CN" dirty="0">
                <a:latin typeface="微软雅黑" panose="020B0503020204020204" pitchFamily="34" charset="-122"/>
                <a:ea typeface="微软雅黑" panose="020B0503020204020204" pitchFamily="34" charset="-122"/>
              </a:rPr>
              <a:t>3</a:t>
            </a:r>
            <a:r>
              <a:rPr lang="zh-CN" altLang="en-US" dirty="0">
                <a:latin typeface="微软雅黑" panose="020B0503020204020204" pitchFamily="34" charset="-122"/>
                <a:ea typeface="微软雅黑" panose="020B0503020204020204" pitchFamily="34" charset="-122"/>
              </a:rPr>
              <a:t>）效益模型</a:t>
            </a:r>
            <a:endParaRPr lang="en-US" altLang="zh-CN" dirty="0">
              <a:latin typeface="微软雅黑" panose="020B0503020204020204" pitchFamily="34" charset="-122"/>
              <a:ea typeface="微软雅黑" panose="020B0503020204020204" pitchFamily="34" charset="-122"/>
            </a:endParaRPr>
          </a:p>
          <a:p>
            <a:pPr>
              <a:lnSpc>
                <a:spcPct val="150000"/>
              </a:lnSpc>
            </a:pPr>
            <a:r>
              <a:rPr lang="zh-CN" altLang="en-US" dirty="0">
                <a:latin typeface="微软雅黑" panose="020B0503020204020204" pitchFamily="34" charset="-122"/>
                <a:ea typeface="微软雅黑" panose="020B0503020204020204" pitchFamily="34" charset="-122"/>
              </a:rPr>
              <a:t>效益模型的基本思路是：按技术所产生的经济效益来估算技术的价值。其公式为：</a:t>
            </a:r>
            <a:endParaRPr lang="zh-CN" altLang="en-US" dirty="0"/>
          </a:p>
        </p:txBody>
      </p:sp>
      <p:pic>
        <p:nvPicPr>
          <p:cNvPr id="7" name="图片 6">
            <a:extLst>
              <a:ext uri="{FF2B5EF4-FFF2-40B4-BE49-F238E27FC236}">
                <a16:creationId xmlns:a16="http://schemas.microsoft.com/office/drawing/2014/main" id="{0A26A5A3-964E-4523-9620-33879D35C56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19872" y="1491630"/>
            <a:ext cx="2106652" cy="970169"/>
          </a:xfrm>
          <a:prstGeom prst="rect">
            <a:avLst/>
          </a:prstGeom>
        </p:spPr>
      </p:pic>
      <p:sp>
        <p:nvSpPr>
          <p:cNvPr id="8" name="矩形 7">
            <a:extLst>
              <a:ext uri="{FF2B5EF4-FFF2-40B4-BE49-F238E27FC236}">
                <a16:creationId xmlns:a16="http://schemas.microsoft.com/office/drawing/2014/main" id="{ED2A91F5-7E65-4A83-B291-4FA8541E12C7}"/>
              </a:ext>
            </a:extLst>
          </p:cNvPr>
          <p:cNvSpPr/>
          <p:nvPr/>
        </p:nvSpPr>
        <p:spPr>
          <a:xfrm>
            <a:off x="1043608" y="2711091"/>
            <a:ext cx="6624736" cy="874407"/>
          </a:xfrm>
          <a:prstGeom prst="rect">
            <a:avLst/>
          </a:prstGeom>
        </p:spPr>
        <p:txBody>
          <a:bodyPr wrap="square">
            <a:spAutoFit/>
          </a:bodyPr>
          <a:lstStyle/>
          <a:p>
            <a:pPr>
              <a:lnSpc>
                <a:spcPct val="150000"/>
              </a:lnSpc>
            </a:pPr>
            <a:r>
              <a:rPr lang="en-US" altLang="zh-CN" dirty="0">
                <a:latin typeface="微软雅黑" panose="020B0503020204020204" pitchFamily="34" charset="-122"/>
                <a:ea typeface="微软雅黑" panose="020B0503020204020204" pitchFamily="34" charset="-122"/>
              </a:rPr>
              <a:t>P</a:t>
            </a:r>
            <a:r>
              <a:rPr lang="zh-CN" altLang="en-US" dirty="0">
                <a:latin typeface="微软雅黑" panose="020B0503020204020204" pitchFamily="34" charset="-122"/>
                <a:ea typeface="微软雅黑" panose="020B0503020204020204" pitchFamily="34" charset="-122"/>
              </a:rPr>
              <a:t>为技术商品的价格</a:t>
            </a:r>
            <a:r>
              <a:rPr lang="en-US" altLang="zh-CN" dirty="0">
                <a:latin typeface="微软雅黑" panose="020B0503020204020204" pitchFamily="34" charset="-122"/>
                <a:ea typeface="微软雅黑" panose="020B0503020204020204" pitchFamily="34" charset="-122"/>
              </a:rPr>
              <a:t>;</a:t>
            </a:r>
            <a:r>
              <a:rPr lang="en-US" altLang="zh-CN" dirty="0" err="1">
                <a:latin typeface="微软雅黑" panose="020B0503020204020204" pitchFamily="34" charset="-122"/>
                <a:ea typeface="微软雅黑" panose="020B0503020204020204" pitchFamily="34" charset="-122"/>
              </a:rPr>
              <a:t>Bt</a:t>
            </a:r>
            <a:r>
              <a:rPr lang="zh-CN" altLang="en-US" dirty="0">
                <a:latin typeface="微软雅黑" panose="020B0503020204020204" pitchFamily="34" charset="-122"/>
                <a:ea typeface="微软雅黑" panose="020B0503020204020204" pitchFamily="34" charset="-122"/>
              </a:rPr>
              <a:t>为第</a:t>
            </a:r>
            <a:r>
              <a:rPr lang="en-US" altLang="zh-CN" dirty="0">
                <a:latin typeface="微软雅黑" panose="020B0503020204020204" pitchFamily="34" charset="-122"/>
                <a:ea typeface="微软雅黑" panose="020B0503020204020204" pitchFamily="34" charset="-122"/>
              </a:rPr>
              <a:t>t</a:t>
            </a:r>
            <a:r>
              <a:rPr lang="zh-CN" altLang="en-US" dirty="0">
                <a:latin typeface="微软雅黑" panose="020B0503020204020204" pitchFamily="34" charset="-122"/>
                <a:ea typeface="微软雅黑" panose="020B0503020204020204" pitchFamily="34" charset="-122"/>
              </a:rPr>
              <a:t>年被评估技术所产生的经济效益</a:t>
            </a:r>
            <a:r>
              <a:rPr lang="en-US" altLang="zh-CN" dirty="0">
                <a:latin typeface="微软雅黑" panose="020B0503020204020204" pitchFamily="34" charset="-122"/>
                <a:ea typeface="微软雅黑" panose="020B0503020204020204" pitchFamily="34" charset="-122"/>
              </a:rPr>
              <a:t>;</a:t>
            </a:r>
            <a:r>
              <a:rPr lang="en-US" altLang="zh-CN" dirty="0" err="1">
                <a:latin typeface="微软雅黑" panose="020B0503020204020204" pitchFamily="34" charset="-122"/>
                <a:ea typeface="微软雅黑" panose="020B0503020204020204" pitchFamily="34" charset="-122"/>
              </a:rPr>
              <a:t>i</a:t>
            </a:r>
            <a:r>
              <a:rPr lang="zh-CN" altLang="en-US" dirty="0">
                <a:latin typeface="微软雅黑" panose="020B0503020204020204" pitchFamily="34" charset="-122"/>
                <a:ea typeface="微软雅黑" panose="020B0503020204020204" pitchFamily="34" charset="-122"/>
              </a:rPr>
              <a:t>为折现率</a:t>
            </a:r>
            <a:r>
              <a:rPr lang="en-US" altLang="zh-CN" dirty="0">
                <a:latin typeface="微软雅黑" panose="020B0503020204020204" pitchFamily="34" charset="-122"/>
                <a:ea typeface="微软雅黑" panose="020B0503020204020204" pitchFamily="34" charset="-122"/>
              </a:rPr>
              <a:t>;n</a:t>
            </a:r>
            <a:r>
              <a:rPr lang="zh-CN" altLang="en-US" dirty="0">
                <a:latin typeface="微软雅黑" panose="020B0503020204020204" pitchFamily="34" charset="-122"/>
                <a:ea typeface="微软雅黑" panose="020B0503020204020204" pitchFamily="34" charset="-122"/>
              </a:rPr>
              <a:t>为被评估技术的寿命。</a:t>
            </a:r>
          </a:p>
        </p:txBody>
      </p:sp>
    </p:spTree>
    <p:extLst>
      <p:ext uri="{BB962C8B-B14F-4D97-AF65-F5344CB8AC3E}">
        <p14:creationId xmlns:p14="http://schemas.microsoft.com/office/powerpoint/2010/main" val="35750574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例题：</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某企业拟引进一项新的生产技术，经专家预测，该技术可再使用</a:t>
            </a:r>
            <a:r>
              <a:rPr lang="en-US" altLang="zh-CN" sz="2000" dirty="0">
                <a:solidFill>
                  <a:schemeClr val="tx1"/>
                </a:solidFill>
                <a:latin typeface="微软雅黑" panose="020B0503020204020204" pitchFamily="34" charset="-122"/>
                <a:ea typeface="微软雅黑" panose="020B0503020204020204" pitchFamily="34" charset="-122"/>
              </a:rPr>
              <a:t>6</a:t>
            </a:r>
            <a:r>
              <a:rPr lang="zh-CN" altLang="en-US" sz="2000" dirty="0">
                <a:solidFill>
                  <a:schemeClr val="tx1"/>
                </a:solidFill>
                <a:latin typeface="微软雅黑" panose="020B0503020204020204" pitchFamily="34" charset="-122"/>
                <a:ea typeface="微软雅黑" panose="020B0503020204020204" pitchFamily="34" charset="-122"/>
              </a:rPr>
              <a:t>年。采用新技术后，该企业产品价格相比同类产品每件可提高</a:t>
            </a:r>
            <a:r>
              <a:rPr lang="en-US" altLang="zh-CN" sz="2000" dirty="0">
                <a:solidFill>
                  <a:schemeClr val="tx1"/>
                </a:solidFill>
                <a:latin typeface="微软雅黑" panose="020B0503020204020204" pitchFamily="34" charset="-122"/>
                <a:ea typeface="微软雅黑" panose="020B0503020204020204" pitchFamily="34" charset="-122"/>
              </a:rPr>
              <a:t>250</a:t>
            </a:r>
            <a:r>
              <a:rPr lang="zh-CN" altLang="en-US" sz="2000" dirty="0">
                <a:solidFill>
                  <a:schemeClr val="tx1"/>
                </a:solidFill>
                <a:latin typeface="微软雅黑" panose="020B0503020204020204" pitchFamily="34" charset="-122"/>
                <a:ea typeface="微软雅黑" panose="020B0503020204020204" pitchFamily="34" charset="-122"/>
              </a:rPr>
              <a:t>元，预计未来</a:t>
            </a:r>
            <a:r>
              <a:rPr lang="en-US" altLang="zh-CN" sz="2000" dirty="0">
                <a:solidFill>
                  <a:schemeClr val="tx1"/>
                </a:solidFill>
                <a:latin typeface="微软雅黑" panose="020B0503020204020204" pitchFamily="34" charset="-122"/>
                <a:ea typeface="微软雅黑" panose="020B0503020204020204" pitchFamily="34" charset="-122"/>
              </a:rPr>
              <a:t>6</a:t>
            </a:r>
            <a:r>
              <a:rPr lang="zh-CN" altLang="en-US" sz="2000" dirty="0">
                <a:solidFill>
                  <a:schemeClr val="tx1"/>
                </a:solidFill>
                <a:latin typeface="微软雅黑" panose="020B0503020204020204" pitchFamily="34" charset="-122"/>
                <a:ea typeface="微软雅黑" panose="020B0503020204020204" pitchFamily="34" charset="-122"/>
              </a:rPr>
              <a:t>年产品的销量分别为</a:t>
            </a:r>
            <a:r>
              <a:rPr lang="en-US" altLang="zh-CN" sz="2000" dirty="0">
                <a:solidFill>
                  <a:schemeClr val="tx1"/>
                </a:solidFill>
                <a:latin typeface="微软雅黑" panose="020B0503020204020204" pitchFamily="34" charset="-122"/>
                <a:ea typeface="微软雅黑" panose="020B0503020204020204" pitchFamily="34" charset="-122"/>
              </a:rPr>
              <a:t>1.5</a:t>
            </a:r>
            <a:r>
              <a:rPr lang="zh-CN" altLang="en-US" sz="2000" dirty="0">
                <a:solidFill>
                  <a:schemeClr val="tx1"/>
                </a:solidFill>
                <a:latin typeface="微软雅黑" panose="020B0503020204020204" pitchFamily="34" charset="-122"/>
                <a:ea typeface="微软雅黑" panose="020B0503020204020204" pitchFamily="34" charset="-122"/>
              </a:rPr>
              <a:t>万件、</a:t>
            </a:r>
            <a:r>
              <a:rPr lang="en-US" altLang="zh-CN" sz="2000" dirty="0">
                <a:solidFill>
                  <a:schemeClr val="tx1"/>
                </a:solidFill>
                <a:latin typeface="微软雅黑" panose="020B0503020204020204" pitchFamily="34" charset="-122"/>
                <a:ea typeface="微软雅黑" panose="020B0503020204020204" pitchFamily="34" charset="-122"/>
              </a:rPr>
              <a:t>1.5</a:t>
            </a:r>
            <a:r>
              <a:rPr lang="zh-CN" altLang="en-US" sz="2000" dirty="0">
                <a:solidFill>
                  <a:schemeClr val="tx1"/>
                </a:solidFill>
                <a:latin typeface="微软雅黑" panose="020B0503020204020204" pitchFamily="34" charset="-122"/>
                <a:ea typeface="微软雅黑" panose="020B0503020204020204" pitchFamily="34" charset="-122"/>
              </a:rPr>
              <a:t>万件、</a:t>
            </a:r>
            <a:r>
              <a:rPr lang="en-US" altLang="zh-CN" sz="2000" dirty="0">
                <a:solidFill>
                  <a:schemeClr val="tx1"/>
                </a:solidFill>
                <a:latin typeface="微软雅黑" panose="020B0503020204020204" pitchFamily="34" charset="-122"/>
                <a:ea typeface="微软雅黑" panose="020B0503020204020204" pitchFamily="34" charset="-122"/>
              </a:rPr>
              <a:t>1.3</a:t>
            </a:r>
            <a:r>
              <a:rPr lang="zh-CN" altLang="en-US" sz="2000" dirty="0">
                <a:solidFill>
                  <a:schemeClr val="tx1"/>
                </a:solidFill>
                <a:latin typeface="微软雅黑" panose="020B0503020204020204" pitchFamily="34" charset="-122"/>
                <a:ea typeface="微软雅黑" panose="020B0503020204020204" pitchFamily="34" charset="-122"/>
              </a:rPr>
              <a:t>万件、</a:t>
            </a:r>
            <a:r>
              <a:rPr lang="en-US" altLang="zh-CN" sz="2000" dirty="0">
                <a:solidFill>
                  <a:schemeClr val="tx1"/>
                </a:solidFill>
                <a:latin typeface="微软雅黑" panose="020B0503020204020204" pitchFamily="34" charset="-122"/>
                <a:ea typeface="微软雅黑" panose="020B0503020204020204" pitchFamily="34" charset="-122"/>
              </a:rPr>
              <a:t>1.2</a:t>
            </a:r>
            <a:r>
              <a:rPr lang="zh-CN" altLang="en-US" sz="2000" dirty="0">
                <a:solidFill>
                  <a:schemeClr val="tx1"/>
                </a:solidFill>
                <a:latin typeface="微软雅黑" panose="020B0503020204020204" pitchFamily="34" charset="-122"/>
                <a:ea typeface="微软雅黑" panose="020B0503020204020204" pitchFamily="34" charset="-122"/>
              </a:rPr>
              <a:t>万件、</a:t>
            </a:r>
            <a:r>
              <a:rPr lang="en-US" altLang="zh-CN" sz="2000" dirty="0">
                <a:solidFill>
                  <a:schemeClr val="tx1"/>
                </a:solidFill>
                <a:latin typeface="微软雅黑" panose="020B0503020204020204" pitchFamily="34" charset="-122"/>
                <a:ea typeface="微软雅黑" panose="020B0503020204020204" pitchFamily="34" charset="-122"/>
              </a:rPr>
              <a:t>1.0</a:t>
            </a:r>
            <a:r>
              <a:rPr lang="zh-CN" altLang="en-US" sz="2000" dirty="0">
                <a:solidFill>
                  <a:schemeClr val="tx1"/>
                </a:solidFill>
                <a:latin typeface="微软雅黑" panose="020B0503020204020204" pitchFamily="34" charset="-122"/>
                <a:ea typeface="微软雅黑" panose="020B0503020204020204" pitchFamily="34" charset="-122"/>
              </a:rPr>
              <a:t>万件、</a:t>
            </a:r>
            <a:r>
              <a:rPr lang="en-US" altLang="zh-CN" sz="2000" dirty="0">
                <a:solidFill>
                  <a:schemeClr val="tx1"/>
                </a:solidFill>
                <a:latin typeface="微软雅黑" panose="020B0503020204020204" pitchFamily="34" charset="-122"/>
                <a:ea typeface="微软雅黑" panose="020B0503020204020204" pitchFamily="34" charset="-122"/>
              </a:rPr>
              <a:t>1.0</a:t>
            </a:r>
            <a:r>
              <a:rPr lang="zh-CN" altLang="en-US" sz="2000" dirty="0">
                <a:solidFill>
                  <a:schemeClr val="tx1"/>
                </a:solidFill>
                <a:latin typeface="微软雅黑" panose="020B0503020204020204" pitchFamily="34" charset="-122"/>
                <a:ea typeface="微软雅黑" panose="020B0503020204020204" pitchFamily="34" charset="-122"/>
              </a:rPr>
              <a:t>万件。且第</a:t>
            </a:r>
            <a:r>
              <a:rPr lang="en-US" altLang="zh-CN" sz="2000" dirty="0">
                <a:solidFill>
                  <a:schemeClr val="tx1"/>
                </a:solidFill>
                <a:latin typeface="微软雅黑" panose="020B0503020204020204" pitchFamily="34" charset="-122"/>
                <a:ea typeface="微软雅黑" panose="020B0503020204020204" pitchFamily="34" charset="-122"/>
              </a:rPr>
              <a:t>3-6</a:t>
            </a:r>
            <a:r>
              <a:rPr lang="zh-CN" altLang="en-US" sz="2000" dirty="0">
                <a:solidFill>
                  <a:schemeClr val="tx1"/>
                </a:solidFill>
                <a:latin typeface="微软雅黑" panose="020B0503020204020204" pitchFamily="34" charset="-122"/>
                <a:ea typeface="微软雅黑" panose="020B0503020204020204" pitchFamily="34" charset="-122"/>
              </a:rPr>
              <a:t>年将增加营销费</a:t>
            </a:r>
            <a:r>
              <a:rPr lang="en-US" altLang="zh-CN" sz="2000" dirty="0">
                <a:solidFill>
                  <a:schemeClr val="tx1"/>
                </a:solidFill>
                <a:latin typeface="微软雅黑" panose="020B0503020204020204" pitchFamily="34" charset="-122"/>
                <a:ea typeface="微软雅黑" panose="020B0503020204020204" pitchFamily="34" charset="-122"/>
              </a:rPr>
              <a:t>50</a:t>
            </a:r>
            <a:r>
              <a:rPr lang="zh-CN" altLang="en-US" sz="2000" dirty="0">
                <a:solidFill>
                  <a:schemeClr val="tx1"/>
                </a:solidFill>
                <a:latin typeface="微软雅黑" panose="020B0503020204020204" pitchFamily="34" charset="-122"/>
                <a:ea typeface="微软雅黑" panose="020B0503020204020204" pitchFamily="34" charset="-122"/>
              </a:rPr>
              <a:t>万元</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年。根据行业投资收益率，折现率确定为</a:t>
            </a:r>
            <a:r>
              <a:rPr lang="en-US" altLang="zh-CN" sz="2000" dirty="0">
                <a:solidFill>
                  <a:schemeClr val="tx1"/>
                </a:solidFill>
                <a:latin typeface="微软雅黑" panose="020B0503020204020204" pitchFamily="34" charset="-122"/>
                <a:ea typeface="微软雅黑" panose="020B0503020204020204" pitchFamily="34" charset="-122"/>
              </a:rPr>
              <a:t>12%</a:t>
            </a:r>
            <a:r>
              <a:rPr lang="zh-CN" altLang="en-US" sz="2000" dirty="0">
                <a:solidFill>
                  <a:schemeClr val="tx1"/>
                </a:solidFill>
                <a:latin typeface="微软雅黑" panose="020B0503020204020204" pitchFamily="34" charset="-122"/>
                <a:ea typeface="微软雅黑" panose="020B0503020204020204" pitchFamily="34" charset="-122"/>
              </a:rPr>
              <a:t>。</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p:txBody>
      </p:sp>
      <p:pic>
        <p:nvPicPr>
          <p:cNvPr id="7" name="图片 6">
            <a:extLst>
              <a:ext uri="{FF2B5EF4-FFF2-40B4-BE49-F238E27FC236}">
                <a16:creationId xmlns:a16="http://schemas.microsoft.com/office/drawing/2014/main" id="{8272E21F-80F8-4BE5-91D2-2F917264625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51720" y="3069563"/>
            <a:ext cx="5688633" cy="1486477"/>
          </a:xfrm>
          <a:prstGeom prst="rect">
            <a:avLst/>
          </a:prstGeom>
        </p:spPr>
      </p:pic>
    </p:spTree>
    <p:extLst>
      <p:ext uri="{BB962C8B-B14F-4D97-AF65-F5344CB8AC3E}">
        <p14:creationId xmlns:p14="http://schemas.microsoft.com/office/powerpoint/2010/main" val="39337532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gn="ct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第三节    技术创新组织与研发管理</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一、企业技术创新的内部组织模式</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、内企业</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从事创新活动的员工为“内企业家”，由内企业家创建的企业称为“内企业”。</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、技术创新小组</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指为完成某一创新项目临时从各部门抽调若干专业人员而成立的一种创新组织。</a:t>
            </a: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endParaRPr lang="zh-CN" altLang="en-US" sz="2000" b="1" dirty="0"/>
          </a:p>
        </p:txBody>
      </p:sp>
    </p:spTree>
    <p:extLst>
      <p:ext uri="{BB962C8B-B14F-4D97-AF65-F5344CB8AC3E}">
        <p14:creationId xmlns:p14="http://schemas.microsoft.com/office/powerpoint/2010/main" val="20239372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、新事业发展部</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4</a:t>
            </a:r>
            <a:r>
              <a:rPr lang="zh-CN" altLang="en-US" sz="2000" dirty="0">
                <a:solidFill>
                  <a:schemeClr val="tx1"/>
                </a:solidFill>
                <a:latin typeface="微软雅黑" panose="020B0503020204020204" pitchFamily="34" charset="-122"/>
                <a:ea typeface="微软雅黑" panose="020B0503020204020204" pitchFamily="34" charset="-122"/>
              </a:rPr>
              <a:t>、企业技术中心</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也称技术研发中心或企业科技中心，是企业特别是大中型企业实施高度集中管理的科技开发组织，在本企业的科技开发活动中，起着主导和牵头的作用，具有权威性，处于核心和中心地位。</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二、企业技术创新的外部组织模式</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、产学研联盟</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）校内产学研合作模式</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endParaRPr lang="zh-CN" altLang="en-US" sz="2000" b="1" dirty="0"/>
          </a:p>
        </p:txBody>
      </p:sp>
    </p:spTree>
    <p:extLst>
      <p:ext uri="{BB962C8B-B14F-4D97-AF65-F5344CB8AC3E}">
        <p14:creationId xmlns:p14="http://schemas.microsoft.com/office/powerpoint/2010/main" val="35217660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）双向联合体合作模式</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）多向联合体合作模式。</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4</a:t>
            </a:r>
            <a:r>
              <a:rPr lang="zh-CN" altLang="en-US" sz="2000" dirty="0">
                <a:solidFill>
                  <a:schemeClr val="tx1"/>
                </a:solidFill>
                <a:latin typeface="微软雅黑" panose="020B0503020204020204" pitchFamily="34" charset="-122"/>
                <a:ea typeface="微软雅黑" panose="020B0503020204020204" pitchFamily="34" charset="-122"/>
              </a:rPr>
              <a:t>）中介协调合作模式。</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、企业</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政府模式</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、企业联盟</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企业联盟的组织运行模式有星形模式、平行模式和联邦模式三种类型。</a:t>
            </a: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endParaRPr lang="zh-CN" altLang="en-US" sz="2000" b="1" dirty="0"/>
          </a:p>
        </p:txBody>
      </p:sp>
    </p:spTree>
    <p:extLst>
      <p:ext uri="{BB962C8B-B14F-4D97-AF65-F5344CB8AC3E}">
        <p14:creationId xmlns:p14="http://schemas.microsoft.com/office/powerpoint/2010/main" val="14214654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三、企业研发管理</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、研发的主要类型</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）基础研究</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）应用研究</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）开发研究</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二</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企业研发的模式</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存在三种模式：自主研发，合作研发和委托研发。</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endParaRPr lang="zh-CN" altLang="en-US" sz="2000" b="1" dirty="0"/>
          </a:p>
        </p:txBody>
      </p:sp>
      <p:pic>
        <p:nvPicPr>
          <p:cNvPr id="5" name="图片 4">
            <a:extLst>
              <a:ext uri="{FF2B5EF4-FFF2-40B4-BE49-F238E27FC236}">
                <a16:creationId xmlns:a16="http://schemas.microsoft.com/office/drawing/2014/main" id="{8EB34515-16F4-46EC-9865-74AC57E6A48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04048" y="771550"/>
            <a:ext cx="3152681" cy="2790340"/>
          </a:xfrm>
          <a:prstGeom prst="rect">
            <a:avLst/>
          </a:prstGeom>
        </p:spPr>
      </p:pic>
    </p:spTree>
    <p:extLst>
      <p:ext uri="{BB962C8B-B14F-4D97-AF65-F5344CB8AC3E}">
        <p14:creationId xmlns:p14="http://schemas.microsoft.com/office/powerpoint/2010/main" val="22459203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gn="ct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第四节   企业管理创新</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一、管理创新概述</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、管理创新的含义</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、管理创新的特点</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）基础性</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）风险性</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）全员性</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4</a:t>
            </a:r>
            <a:r>
              <a:rPr lang="zh-CN" altLang="en-US" sz="2000" dirty="0">
                <a:solidFill>
                  <a:schemeClr val="tx1"/>
                </a:solidFill>
                <a:latin typeface="微软雅黑" panose="020B0503020204020204" pitchFamily="34" charset="-122"/>
                <a:ea typeface="微软雅黑" panose="020B0503020204020204" pitchFamily="34" charset="-122"/>
              </a:rPr>
              <a:t>）动态性</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5</a:t>
            </a:r>
            <a:r>
              <a:rPr lang="zh-CN" altLang="en-US" sz="2000" dirty="0">
                <a:solidFill>
                  <a:schemeClr val="tx1"/>
                </a:solidFill>
                <a:latin typeface="微软雅黑" panose="020B0503020204020204" pitchFamily="34" charset="-122"/>
                <a:ea typeface="微软雅黑" panose="020B0503020204020204" pitchFamily="34" charset="-122"/>
              </a:rPr>
              <a:t>）系统性</a:t>
            </a: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endParaRPr lang="zh-CN" altLang="en-US" sz="2000" b="1" dirty="0"/>
          </a:p>
        </p:txBody>
      </p:sp>
    </p:spTree>
    <p:extLst>
      <p:ext uri="{BB962C8B-B14F-4D97-AF65-F5344CB8AC3E}">
        <p14:creationId xmlns:p14="http://schemas.microsoft.com/office/powerpoint/2010/main" val="19849760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、管理创新与技术创新的关系</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管理创新与技术创新相互依存、相互制约。</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4</a:t>
            </a:r>
            <a:r>
              <a:rPr lang="zh-CN" altLang="en-US" sz="2000" dirty="0">
                <a:solidFill>
                  <a:schemeClr val="tx1"/>
                </a:solidFill>
                <a:latin typeface="微软雅黑" panose="020B0503020204020204" pitchFamily="34" charset="-122"/>
                <a:ea typeface="微软雅黑" panose="020B0503020204020204" pitchFamily="34" charset="-122"/>
              </a:rPr>
              <a:t>、管理创新的主体</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）企业家</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）管理者</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）员工</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endParaRPr lang="zh-CN" altLang="en-US" sz="2000" b="1" dirty="0"/>
          </a:p>
        </p:txBody>
      </p:sp>
    </p:spTree>
    <p:extLst>
      <p:ext uri="{BB962C8B-B14F-4D97-AF65-F5344CB8AC3E}">
        <p14:creationId xmlns:p14="http://schemas.microsoft.com/office/powerpoint/2010/main" val="26615010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二、管理创新的动因及主要阶段</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、管理创新的动因</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）内部动因</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①自我价值实现</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②责任感</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sz="2000" dirty="0">
                <a:solidFill>
                  <a:schemeClr val="tx1"/>
                </a:solidFill>
                <a:latin typeface="微软雅黑" panose="020B0503020204020204" pitchFamily="34" charset="-122"/>
                <a:ea typeface="微软雅黑" panose="020B0503020204020204" pitchFamily="34" charset="-122"/>
              </a:rPr>
              <a:t>③</a:t>
            </a:r>
            <a:r>
              <a:rPr lang="zh-CN" altLang="en-US" sz="2000" dirty="0">
                <a:solidFill>
                  <a:schemeClr val="tx1"/>
                </a:solidFill>
                <a:latin typeface="微软雅黑" panose="020B0503020204020204" pitchFamily="34" charset="-122"/>
                <a:ea typeface="微软雅黑" panose="020B0503020204020204" pitchFamily="34" charset="-122"/>
              </a:rPr>
              <a:t>经济性动机</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）外部动因</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sz="2000" dirty="0">
                <a:solidFill>
                  <a:schemeClr val="tx1"/>
                </a:solidFill>
                <a:latin typeface="微软雅黑" panose="020B0503020204020204" pitchFamily="34" charset="-122"/>
                <a:ea typeface="微软雅黑" panose="020B0503020204020204" pitchFamily="34" charset="-122"/>
              </a:rPr>
              <a:t>①</a:t>
            </a:r>
            <a:r>
              <a:rPr lang="zh-CN" altLang="en-US" sz="2000" dirty="0">
                <a:solidFill>
                  <a:schemeClr val="tx1"/>
                </a:solidFill>
                <a:latin typeface="微软雅黑" panose="020B0503020204020204" pitchFamily="34" charset="-122"/>
                <a:ea typeface="微软雅黑" panose="020B0503020204020204" pitchFamily="34" charset="-122"/>
              </a:rPr>
              <a:t>社会文化环境的变迁</a:t>
            </a:r>
            <a:endParaRPr lang="zh-CN" altLang="en-US" sz="2000" b="1" dirty="0"/>
          </a:p>
        </p:txBody>
      </p:sp>
    </p:spTree>
    <p:extLst>
      <p:ext uri="{BB962C8B-B14F-4D97-AF65-F5344CB8AC3E}">
        <p14:creationId xmlns:p14="http://schemas.microsoft.com/office/powerpoint/2010/main" val="26977816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②经济的发展变化</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sz="2000" dirty="0">
                <a:solidFill>
                  <a:schemeClr val="tx1"/>
                </a:solidFill>
                <a:latin typeface="微软雅黑" panose="020B0503020204020204" pitchFamily="34" charset="-122"/>
                <a:ea typeface="微软雅黑" panose="020B0503020204020204" pitchFamily="34" charset="-122"/>
              </a:rPr>
              <a:t>③</a:t>
            </a:r>
            <a:r>
              <a:rPr lang="zh-CN" altLang="en-US" sz="2000" dirty="0">
                <a:solidFill>
                  <a:schemeClr val="tx1"/>
                </a:solidFill>
                <a:latin typeface="微软雅黑" panose="020B0503020204020204" pitchFamily="34" charset="-122"/>
                <a:ea typeface="微软雅黑" panose="020B0503020204020204" pitchFamily="34" charset="-122"/>
              </a:rPr>
              <a:t>自然条件的约束</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sz="2000" dirty="0">
                <a:solidFill>
                  <a:schemeClr val="tx1"/>
                </a:solidFill>
                <a:latin typeface="微软雅黑" panose="020B0503020204020204" pitchFamily="34" charset="-122"/>
                <a:ea typeface="微软雅黑" panose="020B0503020204020204" pitchFamily="34" charset="-122"/>
              </a:rPr>
              <a:t>④</a:t>
            </a:r>
            <a:r>
              <a:rPr lang="zh-CN" altLang="en-US" sz="2000" dirty="0">
                <a:solidFill>
                  <a:schemeClr val="tx1"/>
                </a:solidFill>
                <a:latin typeface="微软雅黑" panose="020B0503020204020204" pitchFamily="34" charset="-122"/>
                <a:ea typeface="微软雅黑" panose="020B0503020204020204" pitchFamily="34" charset="-122"/>
              </a:rPr>
              <a:t>科学技术的发展</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、管理创新的主要阶段</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）发现及界定问题</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）寻求创新方案</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）评估和决策创新方案</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4</a:t>
            </a:r>
            <a:r>
              <a:rPr lang="zh-CN" altLang="en-US" sz="2000" dirty="0">
                <a:solidFill>
                  <a:schemeClr val="tx1"/>
                </a:solidFill>
                <a:latin typeface="微软雅黑" panose="020B0503020204020204" pitchFamily="34" charset="-122"/>
                <a:ea typeface="微软雅黑" panose="020B0503020204020204" pitchFamily="34" charset="-122"/>
              </a:rPr>
              <a:t>）实施及评价</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endParaRPr lang="zh-CN" altLang="en-US" sz="2000" b="1" dirty="0"/>
          </a:p>
        </p:txBody>
      </p:sp>
    </p:spTree>
    <p:extLst>
      <p:ext uri="{BB962C8B-B14F-4D97-AF65-F5344CB8AC3E}">
        <p14:creationId xmlns:p14="http://schemas.microsoft.com/office/powerpoint/2010/main" val="27961734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gn="ctr"/>
            <a:r>
              <a:rPr lang="zh-CN" altLang="en-US" sz="2000" dirty="0">
                <a:solidFill>
                  <a:schemeClr val="tx1"/>
                </a:solidFill>
                <a:latin typeface="微软雅黑" panose="020B0503020204020204" pitchFamily="34" charset="-122"/>
                <a:ea typeface="微软雅黑" panose="020B0503020204020204" pitchFamily="34" charset="-122"/>
              </a:rPr>
              <a:t>第七章  技术创新管理</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p:txBody>
      </p:sp>
      <p:pic>
        <p:nvPicPr>
          <p:cNvPr id="5" name="图片 4">
            <a:extLst>
              <a:ext uri="{FF2B5EF4-FFF2-40B4-BE49-F238E27FC236}">
                <a16:creationId xmlns:a16="http://schemas.microsoft.com/office/drawing/2014/main" id="{09AD8D5D-C9EF-460C-8FC0-F766A5B476E1}"/>
              </a:ext>
            </a:extLst>
          </p:cNvPr>
          <p:cNvPicPr>
            <a:picLocks noChangeAspect="1"/>
          </p:cNvPicPr>
          <p:nvPr/>
        </p:nvPicPr>
        <p:blipFill>
          <a:blip r:embed="rId3"/>
          <a:stretch>
            <a:fillRect/>
          </a:stretch>
        </p:blipFill>
        <p:spPr>
          <a:xfrm>
            <a:off x="1547664" y="1395559"/>
            <a:ext cx="5614812" cy="2549373"/>
          </a:xfrm>
          <a:prstGeom prst="rect">
            <a:avLst/>
          </a:prstGeom>
        </p:spPr>
      </p:pic>
    </p:spTree>
    <p:extLst>
      <p:ext uri="{BB962C8B-B14F-4D97-AF65-F5344CB8AC3E}">
        <p14:creationId xmlns:p14="http://schemas.microsoft.com/office/powerpoint/2010/main" val="23054033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三、管理创新的主要领域</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、管理理念创新</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、管理组织创新</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、管理方式方法创新</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4</a:t>
            </a:r>
            <a:r>
              <a:rPr lang="zh-CN" altLang="en-US" sz="2000" dirty="0">
                <a:solidFill>
                  <a:schemeClr val="tx1"/>
                </a:solidFill>
                <a:latin typeface="微软雅黑" panose="020B0503020204020204" pitchFamily="34" charset="-122"/>
                <a:ea typeface="微软雅黑" panose="020B0503020204020204" pitchFamily="34" charset="-122"/>
              </a:rPr>
              <a:t>、管理制度创新</a:t>
            </a: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endParaRPr lang="zh-CN" altLang="en-US" sz="2000" b="1" dirty="0"/>
          </a:p>
        </p:txBody>
      </p:sp>
    </p:spTree>
    <p:extLst>
      <p:ext uri="{BB962C8B-B14F-4D97-AF65-F5344CB8AC3E}">
        <p14:creationId xmlns:p14="http://schemas.microsoft.com/office/powerpoint/2010/main" val="2683920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gn="ct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第八章  人力资源规划与薪酬管理</a:t>
            </a:r>
            <a:endParaRPr lang="en-US" altLang="zh-CN" sz="2000" dirty="0">
              <a:solidFill>
                <a:schemeClr val="tx1"/>
              </a:solidFill>
              <a:latin typeface="微软雅黑" panose="020B0503020204020204" pitchFamily="34" charset="-122"/>
              <a:ea typeface="微软雅黑" panose="020B0503020204020204" pitchFamily="34" charset="-122"/>
            </a:endParaRPr>
          </a:p>
        </p:txBody>
      </p:sp>
      <p:pic>
        <p:nvPicPr>
          <p:cNvPr id="4" name="内容占位符 4">
            <a:extLst>
              <a:ext uri="{FF2B5EF4-FFF2-40B4-BE49-F238E27FC236}">
                <a16:creationId xmlns:a16="http://schemas.microsoft.com/office/drawing/2014/main" id="{5F57A87D-0227-4EC6-8904-D84FD7E650BA}"/>
              </a:ext>
            </a:extLst>
          </p:cNvPr>
          <p:cNvPicPr>
            <a:picLocks noChangeAspect="1"/>
          </p:cNvPicPr>
          <p:nvPr/>
        </p:nvPicPr>
        <p:blipFill>
          <a:blip r:embed="rId3"/>
          <a:stretch>
            <a:fillRect/>
          </a:stretch>
        </p:blipFill>
        <p:spPr>
          <a:xfrm>
            <a:off x="755576" y="1347614"/>
            <a:ext cx="7802749" cy="2115771"/>
          </a:xfrm>
          <a:prstGeom prst="rect">
            <a:avLst/>
          </a:prstGeom>
        </p:spPr>
      </p:pic>
    </p:spTree>
    <p:extLst>
      <p:ext uri="{BB962C8B-B14F-4D97-AF65-F5344CB8AC3E}">
        <p14:creationId xmlns:p14="http://schemas.microsoft.com/office/powerpoint/2010/main" val="22064159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gn="ct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第一节  人力资源规划</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一、人力资源规划概述</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、人力资源规划的含义</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指企业根据发展战略、目标、任务的要求，科学的预测与分析企业在不断变化的环境中人力资源的需求和供给状况，并据此制定必要的人力资源政策和措施，以确保企业的人力资源与企业的发展战略、目标和任务在数量、质量、结构等方面保持动态平衡的过程。包括四个方面的含义：</a:t>
            </a:r>
          </a:p>
          <a:p>
            <a:endParaRPr lang="zh-CN" altLang="en-US" sz="2000" b="1" dirty="0"/>
          </a:p>
        </p:txBody>
      </p:sp>
    </p:spTree>
    <p:extLst>
      <p:ext uri="{BB962C8B-B14F-4D97-AF65-F5344CB8AC3E}">
        <p14:creationId xmlns:p14="http://schemas.microsoft.com/office/powerpoint/2010/main" val="25743486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）人力资源规划谋求企业人力资源与企业发展战略、目标和任务保持动态平衡，它既要以企业发展战略、目标和任务为依据，又要为它们服务。</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）企业所处的外部环境是不断变化的，这种变化使得企业的发展战略、目标和任务处于不断调整之中，从而使企业的人力资源需求与供给也处于不断变动之中。</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）企业人力资源规划是一个依据企业发展战略、目标和任务对企业人力资源的数量、质量、结构进行规划的过程，因此，需要相应的人力资源政策和措施的配合，以确保人力资源规划的实施与实现。</a:t>
            </a:r>
          </a:p>
          <a:p>
            <a:endParaRPr lang="zh-CN" altLang="en-US" sz="2000" b="1" dirty="0"/>
          </a:p>
        </p:txBody>
      </p:sp>
    </p:spTree>
    <p:extLst>
      <p:ext uri="{BB962C8B-B14F-4D97-AF65-F5344CB8AC3E}">
        <p14:creationId xmlns:p14="http://schemas.microsoft.com/office/powerpoint/2010/main" val="22097030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755576" y="411510"/>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4</a:t>
            </a:r>
            <a:r>
              <a:rPr lang="zh-CN" altLang="en-US" sz="2000" dirty="0">
                <a:solidFill>
                  <a:schemeClr val="tx1"/>
                </a:solidFill>
                <a:latin typeface="微软雅黑" panose="020B0503020204020204" pitchFamily="34" charset="-122"/>
                <a:ea typeface="微软雅黑" panose="020B0503020204020204" pitchFamily="34" charset="-122"/>
              </a:rPr>
              <a:t>）企业人力资源规划要保障企业组织和企业员工都得到长期的利益，</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但更多的是保障企业组织的利益得到实现。</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、人力资源规划的类别和内容</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）分类：</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按照规划时间的长短可以分为：短期规划</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年或</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年以内</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、中期规划</a:t>
            </a:r>
            <a:r>
              <a:rPr lang="en-US" altLang="zh-CN" sz="2000" dirty="0">
                <a:solidFill>
                  <a:schemeClr val="tx1"/>
                </a:solidFill>
                <a:latin typeface="微软雅黑" panose="020B0503020204020204" pitchFamily="34" charset="-122"/>
                <a:ea typeface="微软雅黑" panose="020B0503020204020204" pitchFamily="34" charset="-122"/>
              </a:rPr>
              <a:t>(1~5</a:t>
            </a:r>
            <a:r>
              <a:rPr lang="zh-CN" altLang="en-US" sz="2000" dirty="0">
                <a:solidFill>
                  <a:schemeClr val="tx1"/>
                </a:solidFill>
                <a:latin typeface="微软雅黑" panose="020B0503020204020204" pitchFamily="34" charset="-122"/>
                <a:ea typeface="微软雅黑" panose="020B0503020204020204" pitchFamily="34" charset="-122"/>
              </a:rPr>
              <a:t>年</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、长期规划</a:t>
            </a:r>
            <a:r>
              <a:rPr lang="en-US" altLang="zh-CN" sz="2000" dirty="0">
                <a:solidFill>
                  <a:schemeClr val="tx1"/>
                </a:solidFill>
                <a:latin typeface="微软雅黑" panose="020B0503020204020204" pitchFamily="34" charset="-122"/>
                <a:ea typeface="微软雅黑" panose="020B0503020204020204" pitchFamily="34" charset="-122"/>
              </a:rPr>
              <a:t>(5</a:t>
            </a:r>
            <a:r>
              <a:rPr lang="zh-CN" altLang="en-US" sz="2000" dirty="0">
                <a:solidFill>
                  <a:schemeClr val="tx1"/>
                </a:solidFill>
                <a:latin typeface="微软雅黑" panose="020B0503020204020204" pitchFamily="34" charset="-122"/>
                <a:ea typeface="微软雅黑" panose="020B0503020204020204" pitchFamily="34" charset="-122"/>
              </a:rPr>
              <a:t>年或</a:t>
            </a:r>
            <a:r>
              <a:rPr lang="en-US" altLang="zh-CN" sz="2000" dirty="0">
                <a:solidFill>
                  <a:schemeClr val="tx1"/>
                </a:solidFill>
                <a:latin typeface="微软雅黑" panose="020B0503020204020204" pitchFamily="34" charset="-122"/>
                <a:ea typeface="微软雅黑" panose="020B0503020204020204" pitchFamily="34" charset="-122"/>
              </a:rPr>
              <a:t>5</a:t>
            </a:r>
            <a:r>
              <a:rPr lang="zh-CN" altLang="en-US" sz="2000" dirty="0">
                <a:solidFill>
                  <a:schemeClr val="tx1"/>
                </a:solidFill>
                <a:latin typeface="微软雅黑" panose="020B0503020204020204" pitchFamily="34" charset="-122"/>
                <a:ea typeface="微软雅黑" panose="020B0503020204020204" pitchFamily="34" charset="-122"/>
              </a:rPr>
              <a:t>年以上</a:t>
            </a:r>
            <a:r>
              <a:rPr lang="en-US" altLang="zh-CN" sz="2000" dirty="0">
                <a:solidFill>
                  <a:schemeClr val="tx1"/>
                </a:solidFill>
                <a:latin typeface="微软雅黑" panose="020B0503020204020204" pitchFamily="34" charset="-122"/>
                <a:ea typeface="微软雅黑" panose="020B0503020204020204" pitchFamily="34" charset="-122"/>
              </a:rPr>
              <a:t>)</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按照规划的性质可以分为：总体规划和具体计划。</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）人力资源规划内容一览表</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endParaRPr lang="zh-CN" altLang="en-US" sz="2000" b="1" dirty="0"/>
          </a:p>
        </p:txBody>
      </p:sp>
    </p:spTree>
    <p:extLst>
      <p:ext uri="{BB962C8B-B14F-4D97-AF65-F5344CB8AC3E}">
        <p14:creationId xmlns:p14="http://schemas.microsoft.com/office/powerpoint/2010/main" val="19380598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graphicFrame>
        <p:nvGraphicFramePr>
          <p:cNvPr id="4" name="表格 4">
            <a:extLst>
              <a:ext uri="{FF2B5EF4-FFF2-40B4-BE49-F238E27FC236}">
                <a16:creationId xmlns:a16="http://schemas.microsoft.com/office/drawing/2014/main" id="{A53C2364-516C-4063-9D00-570FE8F46B8A}"/>
              </a:ext>
            </a:extLst>
          </p:cNvPr>
          <p:cNvGraphicFramePr>
            <a:graphicFrameLocks noGrp="1"/>
          </p:cNvGraphicFramePr>
          <p:nvPr>
            <p:ph idx="1"/>
          </p:nvPr>
        </p:nvGraphicFramePr>
        <p:xfrm>
          <a:off x="488272" y="483518"/>
          <a:ext cx="8229600" cy="3997960"/>
        </p:xfrm>
        <a:graphic>
          <a:graphicData uri="http://schemas.openxmlformats.org/drawingml/2006/table">
            <a:tbl>
              <a:tblPr firstRow="1" bandRow="1">
                <a:tableStyleId>{5C22544A-7EE6-4342-B048-85BDC9FD1C3A}</a:tableStyleId>
              </a:tblPr>
              <a:tblGrid>
                <a:gridCol w="864096">
                  <a:extLst>
                    <a:ext uri="{9D8B030D-6E8A-4147-A177-3AD203B41FA5}">
                      <a16:colId xmlns:a16="http://schemas.microsoft.com/office/drawing/2014/main" val="2462353826"/>
                    </a:ext>
                  </a:extLst>
                </a:gridCol>
                <a:gridCol w="1656184">
                  <a:extLst>
                    <a:ext uri="{9D8B030D-6E8A-4147-A177-3AD203B41FA5}">
                      <a16:colId xmlns:a16="http://schemas.microsoft.com/office/drawing/2014/main" val="4204716714"/>
                    </a:ext>
                  </a:extLst>
                </a:gridCol>
                <a:gridCol w="2417480">
                  <a:extLst>
                    <a:ext uri="{9D8B030D-6E8A-4147-A177-3AD203B41FA5}">
                      <a16:colId xmlns:a16="http://schemas.microsoft.com/office/drawing/2014/main" val="1782776835"/>
                    </a:ext>
                  </a:extLst>
                </a:gridCol>
                <a:gridCol w="1645920">
                  <a:extLst>
                    <a:ext uri="{9D8B030D-6E8A-4147-A177-3AD203B41FA5}">
                      <a16:colId xmlns:a16="http://schemas.microsoft.com/office/drawing/2014/main" val="2425853150"/>
                    </a:ext>
                  </a:extLst>
                </a:gridCol>
                <a:gridCol w="1645920">
                  <a:extLst>
                    <a:ext uri="{9D8B030D-6E8A-4147-A177-3AD203B41FA5}">
                      <a16:colId xmlns:a16="http://schemas.microsoft.com/office/drawing/2014/main" val="3012309788"/>
                    </a:ext>
                  </a:extLst>
                </a:gridCol>
              </a:tblGrid>
              <a:tr h="370840">
                <a:tc gridSpan="2">
                  <a:txBody>
                    <a:bodyPr/>
                    <a:lstStyle/>
                    <a:p>
                      <a:r>
                        <a:rPr lang="zh-CN" altLang="en-US" sz="1000" dirty="0">
                          <a:latin typeface="微软雅黑" panose="020B0503020204020204" pitchFamily="34" charset="-122"/>
                          <a:ea typeface="微软雅黑" panose="020B0503020204020204" pitchFamily="34" charset="-122"/>
                        </a:rPr>
                        <a:t>规划类型</a:t>
                      </a:r>
                    </a:p>
                  </a:txBody>
                  <a:tcPr/>
                </a:tc>
                <a:tc hMerge="1">
                  <a:txBody>
                    <a:bodyPr/>
                    <a:lstStyle/>
                    <a:p>
                      <a:endParaRPr lang="zh-CN" altLang="en-US" dirty="0"/>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zh-CN" altLang="en-US" sz="1000" dirty="0">
                          <a:latin typeface="微软雅黑" panose="020B0503020204020204" pitchFamily="34" charset="-122"/>
                          <a:ea typeface="微软雅黑" panose="020B0503020204020204" pitchFamily="34" charset="-122"/>
                        </a:rPr>
                        <a:t>目标</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zh-CN" altLang="en-US" sz="1000" dirty="0">
                          <a:latin typeface="微软雅黑" panose="020B0503020204020204" pitchFamily="34" charset="-122"/>
                          <a:ea typeface="微软雅黑" panose="020B0503020204020204" pitchFamily="34" charset="-122"/>
                        </a:rPr>
                        <a:t>政策</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zh-CN" altLang="en-US" sz="1000" dirty="0">
                          <a:latin typeface="微软雅黑" panose="020B0503020204020204" pitchFamily="34" charset="-122"/>
                          <a:ea typeface="微软雅黑" panose="020B0503020204020204" pitchFamily="34" charset="-122"/>
                        </a:rPr>
                        <a:t>预算</a:t>
                      </a:r>
                    </a:p>
                  </a:txBody>
                  <a:tcPr/>
                </a:tc>
                <a:extLst>
                  <a:ext uri="{0D108BD9-81ED-4DB2-BD59-A6C34878D82A}">
                    <a16:rowId xmlns:a16="http://schemas.microsoft.com/office/drawing/2014/main" val="3067062943"/>
                  </a:ext>
                </a:extLst>
              </a:tr>
              <a:tr h="370840">
                <a:tc gridSpan="2">
                  <a:txBody>
                    <a:bodyPr/>
                    <a:lstStyle/>
                    <a:p>
                      <a:r>
                        <a:rPr lang="zh-CN" altLang="en-US" sz="1000" dirty="0">
                          <a:latin typeface="微软雅黑" panose="020B0503020204020204" pitchFamily="34" charset="-122"/>
                          <a:ea typeface="微软雅黑" panose="020B0503020204020204" pitchFamily="34" charset="-122"/>
                        </a:rPr>
                        <a:t>总体规划</a:t>
                      </a:r>
                    </a:p>
                  </a:txBody>
                  <a:tcPr/>
                </a:tc>
                <a:tc hMerge="1">
                  <a:txBody>
                    <a:bodyPr/>
                    <a:lstStyle/>
                    <a:p>
                      <a:endParaRPr lang="zh-CN" altLang="en-US" dirty="0"/>
                    </a:p>
                  </a:txBody>
                  <a:tcPr/>
                </a:tc>
                <a:tc>
                  <a:txBody>
                    <a:bodyPr/>
                    <a:lstStyle/>
                    <a:p>
                      <a:r>
                        <a:rPr lang="zh-CN" altLang="en-US" sz="1000" dirty="0">
                          <a:latin typeface="微软雅黑" panose="020B0503020204020204" pitchFamily="34" charset="-122"/>
                          <a:ea typeface="微软雅黑" panose="020B0503020204020204" pitchFamily="34" charset="-122"/>
                        </a:rPr>
                        <a:t>提升企业绩效，增减人员数量、改善人员结构及素质、促进员工个人发展等</a:t>
                      </a:r>
                    </a:p>
                  </a:txBody>
                  <a:tcPr/>
                </a:tc>
                <a:tc>
                  <a:txBody>
                    <a:bodyPr/>
                    <a:lstStyle/>
                    <a:p>
                      <a:r>
                        <a:rPr lang="zh-CN" altLang="en-US" sz="1000" dirty="0">
                          <a:latin typeface="微软雅黑" panose="020B0503020204020204" pitchFamily="34" charset="-122"/>
                          <a:ea typeface="微软雅黑" panose="020B0503020204020204" pitchFamily="34" charset="-122"/>
                        </a:rPr>
                        <a:t>扩大、收缩、稳定，加大培训力度，加强员工职业生涯规划工作等</a:t>
                      </a:r>
                    </a:p>
                  </a:txBody>
                  <a:tcPr/>
                </a:tc>
                <a:tc>
                  <a:txBody>
                    <a:bodyPr/>
                    <a:lstStyle/>
                    <a:p>
                      <a:r>
                        <a:rPr lang="zh-CN" altLang="en-US" sz="1000" dirty="0">
                          <a:latin typeface="微软雅黑" panose="020B0503020204020204" pitchFamily="34" charset="-122"/>
                          <a:ea typeface="微软雅黑" panose="020B0503020204020204" pitchFamily="34" charset="-122"/>
                        </a:rPr>
                        <a:t>总预算</a:t>
                      </a:r>
                    </a:p>
                  </a:txBody>
                  <a:tcPr/>
                </a:tc>
                <a:extLst>
                  <a:ext uri="{0D108BD9-81ED-4DB2-BD59-A6C34878D82A}">
                    <a16:rowId xmlns:a16="http://schemas.microsoft.com/office/drawing/2014/main" val="3185360692"/>
                  </a:ext>
                </a:extLst>
              </a:tr>
              <a:tr h="370840">
                <a:tc rowSpan="7">
                  <a:txBody>
                    <a:bodyPr/>
                    <a:lstStyle/>
                    <a:p>
                      <a:r>
                        <a:rPr lang="zh-CN" altLang="en-US" sz="1000" dirty="0">
                          <a:latin typeface="微软雅黑" panose="020B0503020204020204" pitchFamily="34" charset="-122"/>
                          <a:ea typeface="微软雅黑" panose="020B0503020204020204" pitchFamily="34" charset="-122"/>
                        </a:rPr>
                        <a:t>具</a:t>
                      </a:r>
                      <a:endParaRPr lang="en-US" altLang="zh-CN" sz="1000" dirty="0">
                        <a:latin typeface="微软雅黑" panose="020B0503020204020204" pitchFamily="34" charset="-122"/>
                        <a:ea typeface="微软雅黑" panose="020B0503020204020204" pitchFamily="34" charset="-122"/>
                      </a:endParaRPr>
                    </a:p>
                    <a:p>
                      <a:r>
                        <a:rPr lang="zh-CN" altLang="en-US" sz="1000" dirty="0">
                          <a:latin typeface="微软雅黑" panose="020B0503020204020204" pitchFamily="34" charset="-122"/>
                          <a:ea typeface="微软雅黑" panose="020B0503020204020204" pitchFamily="34" charset="-122"/>
                        </a:rPr>
                        <a:t>体</a:t>
                      </a:r>
                      <a:endParaRPr lang="en-US" altLang="zh-CN" sz="1000" dirty="0">
                        <a:latin typeface="微软雅黑" panose="020B0503020204020204" pitchFamily="34" charset="-122"/>
                        <a:ea typeface="微软雅黑" panose="020B0503020204020204" pitchFamily="34" charset="-122"/>
                      </a:endParaRPr>
                    </a:p>
                    <a:p>
                      <a:r>
                        <a:rPr lang="zh-CN" altLang="en-US" sz="1000" dirty="0">
                          <a:latin typeface="微软雅黑" panose="020B0503020204020204" pitchFamily="34" charset="-122"/>
                          <a:ea typeface="微软雅黑" panose="020B0503020204020204" pitchFamily="34" charset="-122"/>
                        </a:rPr>
                        <a:t>规</a:t>
                      </a:r>
                      <a:endParaRPr lang="en-US" altLang="zh-CN" sz="1000" dirty="0">
                        <a:latin typeface="微软雅黑" panose="020B0503020204020204" pitchFamily="34" charset="-122"/>
                        <a:ea typeface="微软雅黑" panose="020B0503020204020204" pitchFamily="34" charset="-122"/>
                      </a:endParaRPr>
                    </a:p>
                    <a:p>
                      <a:r>
                        <a:rPr lang="zh-CN" altLang="en-US" sz="1000" dirty="0">
                          <a:latin typeface="微软雅黑" panose="020B0503020204020204" pitchFamily="34" charset="-122"/>
                          <a:ea typeface="微软雅黑" panose="020B0503020204020204" pitchFamily="34" charset="-122"/>
                        </a:rPr>
                        <a:t>划</a:t>
                      </a:r>
                    </a:p>
                  </a:txBody>
                  <a:tcPr/>
                </a:tc>
                <a:tc>
                  <a:txBody>
                    <a:bodyPr/>
                    <a:lstStyle/>
                    <a:p>
                      <a:r>
                        <a:rPr lang="zh-CN" altLang="en-US" sz="1000" dirty="0">
                          <a:latin typeface="微软雅黑" panose="020B0503020204020204" pitchFamily="34" charset="-122"/>
                          <a:ea typeface="微软雅黑" panose="020B0503020204020204" pitchFamily="34" charset="-122"/>
                        </a:rPr>
                        <a:t>人员补充计划</a:t>
                      </a:r>
                    </a:p>
                  </a:txBody>
                  <a:tcPr/>
                </a:tc>
                <a:tc>
                  <a:txBody>
                    <a:bodyPr/>
                    <a:lstStyle/>
                    <a:p>
                      <a:r>
                        <a:rPr lang="zh-CN" altLang="en-US" sz="1000" dirty="0">
                          <a:latin typeface="微软雅黑" panose="020B0503020204020204" pitchFamily="34" charset="-122"/>
                          <a:ea typeface="微软雅黑" panose="020B0503020204020204" pitchFamily="34" charset="-122"/>
                        </a:rPr>
                        <a:t>明确补充人员的数量、类型、层次，优化人员结构等</a:t>
                      </a:r>
                    </a:p>
                  </a:txBody>
                  <a:tcPr/>
                </a:tc>
                <a:tc>
                  <a:txBody>
                    <a:bodyPr/>
                    <a:lstStyle/>
                    <a:p>
                      <a:r>
                        <a:rPr lang="zh-CN" altLang="en-US" sz="1000" dirty="0">
                          <a:latin typeface="微软雅黑" panose="020B0503020204020204" pitchFamily="34" charset="-122"/>
                          <a:ea typeface="微软雅黑" panose="020B0503020204020204" pitchFamily="34" charset="-122"/>
                        </a:rPr>
                        <a:t>确定招聘标准、招聘渠道、招聘方式，明确人员的起点待遇等</a:t>
                      </a:r>
                    </a:p>
                  </a:txBody>
                  <a:tcPr/>
                </a:tc>
                <a:tc>
                  <a:txBody>
                    <a:bodyPr/>
                    <a:lstStyle/>
                    <a:p>
                      <a:r>
                        <a:rPr lang="zh-CN" altLang="en-US" sz="1000" dirty="0">
                          <a:latin typeface="微软雅黑" panose="020B0503020204020204" pitchFamily="34" charset="-122"/>
                          <a:ea typeface="微软雅黑" panose="020B0503020204020204" pitchFamily="34" charset="-122"/>
                        </a:rPr>
                        <a:t>招聘费用</a:t>
                      </a:r>
                      <a:endParaRPr lang="en-US" altLang="zh-CN" sz="1000" dirty="0">
                        <a:latin typeface="微软雅黑" panose="020B0503020204020204" pitchFamily="34" charset="-122"/>
                        <a:ea typeface="微软雅黑" panose="020B0503020204020204" pitchFamily="34" charset="-122"/>
                      </a:endParaRPr>
                    </a:p>
                    <a:p>
                      <a:r>
                        <a:rPr lang="zh-CN" altLang="en-US" sz="1000" dirty="0">
                          <a:latin typeface="微软雅黑" panose="020B0503020204020204" pitchFamily="34" charset="-122"/>
                          <a:ea typeface="微软雅黑" panose="020B0503020204020204" pitchFamily="34" charset="-122"/>
                        </a:rPr>
                        <a:t>选拔费用</a:t>
                      </a:r>
                    </a:p>
                  </a:txBody>
                  <a:tcPr/>
                </a:tc>
                <a:extLst>
                  <a:ext uri="{0D108BD9-81ED-4DB2-BD59-A6C34878D82A}">
                    <a16:rowId xmlns:a16="http://schemas.microsoft.com/office/drawing/2014/main" val="4197624592"/>
                  </a:ext>
                </a:extLst>
              </a:tr>
              <a:tr h="370840">
                <a:tc vMerge="1">
                  <a:txBody>
                    <a:bodyPr/>
                    <a:lstStyle/>
                    <a:p>
                      <a:endParaRPr lang="zh-CN" altLang="en-US" dirty="0"/>
                    </a:p>
                  </a:txBody>
                  <a:tcPr/>
                </a:tc>
                <a:tc>
                  <a:txBody>
                    <a:bodyPr/>
                    <a:lstStyle/>
                    <a:p>
                      <a:r>
                        <a:rPr lang="zh-CN" altLang="en-US" sz="1000" dirty="0">
                          <a:latin typeface="微软雅黑" panose="020B0503020204020204" pitchFamily="34" charset="-122"/>
                          <a:ea typeface="微软雅黑" panose="020B0503020204020204" pitchFamily="34" charset="-122"/>
                        </a:rPr>
                        <a:t>人员使用计划</a:t>
                      </a:r>
                    </a:p>
                  </a:txBody>
                  <a:tcPr/>
                </a:tc>
                <a:tc>
                  <a:txBody>
                    <a:bodyPr/>
                    <a:lstStyle/>
                    <a:p>
                      <a:r>
                        <a:rPr lang="zh-CN" altLang="en-US" sz="1000" dirty="0">
                          <a:latin typeface="微软雅黑" panose="020B0503020204020204" pitchFamily="34" charset="-122"/>
                          <a:ea typeface="微软雅黑" panose="020B0503020204020204" pitchFamily="34" charset="-122"/>
                        </a:rPr>
                        <a:t>优化部门编制和人员结构、改善绩效、合理配置人员、加强岗位轮换等</a:t>
                      </a:r>
                    </a:p>
                  </a:txBody>
                  <a:tcPr/>
                </a:tc>
                <a:tc>
                  <a:txBody>
                    <a:bodyPr/>
                    <a:lstStyle/>
                    <a:p>
                      <a:r>
                        <a:rPr lang="zh-CN" altLang="en-US" sz="1000" dirty="0">
                          <a:latin typeface="微软雅黑" panose="020B0503020204020204" pitchFamily="34" charset="-122"/>
                          <a:ea typeface="微软雅黑" panose="020B0503020204020204" pitchFamily="34" charset="-122"/>
                        </a:rPr>
                        <a:t>明确任职资格、岗位轮换范围及时间等</a:t>
                      </a:r>
                    </a:p>
                  </a:txBody>
                  <a:tcPr/>
                </a:tc>
                <a:tc>
                  <a:txBody>
                    <a:bodyPr/>
                    <a:lstStyle/>
                    <a:p>
                      <a:r>
                        <a:rPr lang="zh-CN" altLang="en-US" sz="1000" dirty="0">
                          <a:latin typeface="微软雅黑" panose="020B0503020204020204" pitchFamily="34" charset="-122"/>
                          <a:ea typeface="微软雅黑" panose="020B0503020204020204" pitchFamily="34" charset="-122"/>
                        </a:rPr>
                        <a:t>按职位、绩效等预算的人员报酬</a:t>
                      </a:r>
                    </a:p>
                  </a:txBody>
                  <a:tcPr/>
                </a:tc>
                <a:extLst>
                  <a:ext uri="{0D108BD9-81ED-4DB2-BD59-A6C34878D82A}">
                    <a16:rowId xmlns:a16="http://schemas.microsoft.com/office/drawing/2014/main" val="1264754059"/>
                  </a:ext>
                </a:extLst>
              </a:tr>
              <a:tr h="370840">
                <a:tc vMerge="1">
                  <a:txBody>
                    <a:bodyPr/>
                    <a:lstStyle/>
                    <a:p>
                      <a:endParaRPr lang="zh-CN" altLang="en-US" dirty="0"/>
                    </a:p>
                  </a:txBody>
                  <a:tcPr/>
                </a:tc>
                <a:tc>
                  <a:txBody>
                    <a:bodyPr/>
                    <a:lstStyle/>
                    <a:p>
                      <a:r>
                        <a:rPr lang="zh-CN" altLang="en-US" sz="1000" dirty="0">
                          <a:latin typeface="微软雅黑" panose="020B0503020204020204" pitchFamily="34" charset="-122"/>
                          <a:ea typeface="微软雅黑" panose="020B0503020204020204" pitchFamily="34" charset="-122"/>
                        </a:rPr>
                        <a:t>人员接续及升迁计划</a:t>
                      </a:r>
                    </a:p>
                  </a:txBody>
                  <a:tcPr/>
                </a:tc>
                <a:tc>
                  <a:txBody>
                    <a:bodyPr/>
                    <a:lstStyle/>
                    <a:p>
                      <a:r>
                        <a:rPr lang="zh-CN" altLang="en-US" sz="1000" dirty="0">
                          <a:latin typeface="微软雅黑" panose="020B0503020204020204" pitchFamily="34" charset="-122"/>
                          <a:ea typeface="微软雅黑" panose="020B0503020204020204" pitchFamily="34" charset="-122"/>
                        </a:rPr>
                        <a:t>确定后备人员数量，优化人员结构，提高绩效目标</a:t>
                      </a:r>
                    </a:p>
                  </a:txBody>
                  <a:tcPr/>
                </a:tc>
                <a:tc>
                  <a:txBody>
                    <a:bodyPr/>
                    <a:lstStyle/>
                    <a:p>
                      <a:r>
                        <a:rPr lang="zh-CN" altLang="en-US" sz="1000" dirty="0">
                          <a:latin typeface="微软雅黑" panose="020B0503020204020204" pitchFamily="34" charset="-122"/>
                          <a:ea typeface="微软雅黑" panose="020B0503020204020204" pitchFamily="34" charset="-122"/>
                        </a:rPr>
                        <a:t>竞争上岗、择优录用、优化比例、提升选拔标准</a:t>
                      </a:r>
                    </a:p>
                  </a:txBody>
                  <a:tcPr/>
                </a:tc>
                <a:tc>
                  <a:txBody>
                    <a:bodyPr/>
                    <a:lstStyle/>
                    <a:p>
                      <a:r>
                        <a:rPr lang="zh-CN" altLang="en-US" sz="1000" dirty="0">
                          <a:latin typeface="微软雅黑" panose="020B0503020204020204" pitchFamily="34" charset="-122"/>
                          <a:ea typeface="微软雅黑" panose="020B0503020204020204" pitchFamily="34" charset="-122"/>
                        </a:rPr>
                        <a:t>职务变动引起的人员报酬变动</a:t>
                      </a:r>
                    </a:p>
                  </a:txBody>
                  <a:tcPr/>
                </a:tc>
                <a:extLst>
                  <a:ext uri="{0D108BD9-81ED-4DB2-BD59-A6C34878D82A}">
                    <a16:rowId xmlns:a16="http://schemas.microsoft.com/office/drawing/2014/main" val="2987157428"/>
                  </a:ext>
                </a:extLst>
              </a:tr>
              <a:tr h="370840">
                <a:tc vMerge="1">
                  <a:txBody>
                    <a:bodyPr/>
                    <a:lstStyle/>
                    <a:p>
                      <a:endParaRPr lang="zh-CN" altLang="en-US" dirty="0"/>
                    </a:p>
                  </a:txBody>
                  <a:tcPr/>
                </a:tc>
                <a:tc>
                  <a:txBody>
                    <a:bodyPr/>
                    <a:lstStyle/>
                    <a:p>
                      <a:r>
                        <a:rPr lang="zh-CN" altLang="en-US" sz="1000" dirty="0">
                          <a:latin typeface="微软雅黑" panose="020B0503020204020204" pitchFamily="34" charset="-122"/>
                          <a:ea typeface="微软雅黑" panose="020B0503020204020204" pitchFamily="34" charset="-122"/>
                        </a:rPr>
                        <a:t>人员培训开发计划</a:t>
                      </a:r>
                    </a:p>
                  </a:txBody>
                  <a:tcPr/>
                </a:tc>
                <a:tc>
                  <a:txBody>
                    <a:bodyPr/>
                    <a:lstStyle/>
                    <a:p>
                      <a:r>
                        <a:rPr lang="zh-CN" altLang="en-US" sz="1000" dirty="0">
                          <a:latin typeface="微软雅黑" panose="020B0503020204020204" pitchFamily="34" charset="-122"/>
                          <a:ea typeface="微软雅黑" panose="020B0503020204020204" pitchFamily="34" charset="-122"/>
                        </a:rPr>
                        <a:t>提高人员知识技能、明确培训数量及类别、提高绩效、改善工作作风和企业文化等</a:t>
                      </a:r>
                    </a:p>
                  </a:txBody>
                  <a:tcPr/>
                </a:tc>
                <a:tc>
                  <a:txBody>
                    <a:bodyPr/>
                    <a:lstStyle/>
                    <a:p>
                      <a:r>
                        <a:rPr lang="zh-CN" altLang="en-US" sz="1000" dirty="0">
                          <a:latin typeface="微软雅黑" panose="020B0503020204020204" pitchFamily="34" charset="-122"/>
                          <a:ea typeface="微软雅黑" panose="020B0503020204020204" pitchFamily="34" charset="-122"/>
                        </a:rPr>
                        <a:t>培训时间和方式的选择、培训效果的跟踪调查</a:t>
                      </a:r>
                    </a:p>
                  </a:txBody>
                  <a:tcPr/>
                </a:tc>
                <a:tc>
                  <a:txBody>
                    <a:bodyPr/>
                    <a:lstStyle/>
                    <a:p>
                      <a:r>
                        <a:rPr lang="zh-CN" altLang="en-US" sz="1000" dirty="0">
                          <a:latin typeface="微软雅黑" panose="020B0503020204020204" pitchFamily="34" charset="-122"/>
                          <a:ea typeface="微软雅黑" panose="020B0503020204020204" pitchFamily="34" charset="-122"/>
                        </a:rPr>
                        <a:t>培训投入、脱产培训损失</a:t>
                      </a:r>
                    </a:p>
                  </a:txBody>
                  <a:tcPr/>
                </a:tc>
                <a:extLst>
                  <a:ext uri="{0D108BD9-81ED-4DB2-BD59-A6C34878D82A}">
                    <a16:rowId xmlns:a16="http://schemas.microsoft.com/office/drawing/2014/main" val="80482665"/>
                  </a:ext>
                </a:extLst>
              </a:tr>
              <a:tr h="370840">
                <a:tc vMerge="1">
                  <a:txBody>
                    <a:bodyPr/>
                    <a:lstStyle/>
                    <a:p>
                      <a:endParaRPr lang="zh-CN" altLang="en-US" dirty="0"/>
                    </a:p>
                  </a:txBody>
                  <a:tcPr/>
                </a:tc>
                <a:tc>
                  <a:txBody>
                    <a:bodyPr/>
                    <a:lstStyle/>
                    <a:p>
                      <a:r>
                        <a:rPr lang="zh-CN" altLang="en-US" sz="1000" dirty="0">
                          <a:latin typeface="微软雅黑" panose="020B0503020204020204" pitchFamily="34" charset="-122"/>
                          <a:ea typeface="微软雅黑" panose="020B0503020204020204" pitchFamily="34" charset="-122"/>
                        </a:rPr>
                        <a:t>薪酬激励计划</a:t>
                      </a:r>
                    </a:p>
                  </a:txBody>
                  <a:tcPr/>
                </a:tc>
                <a:tc>
                  <a:txBody>
                    <a:bodyPr/>
                    <a:lstStyle/>
                    <a:p>
                      <a:r>
                        <a:rPr lang="zh-CN" altLang="en-US" sz="1000" dirty="0">
                          <a:latin typeface="微软雅黑" panose="020B0503020204020204" pitchFamily="34" charset="-122"/>
                          <a:ea typeface="微软雅黑" panose="020B0503020204020204" pitchFamily="34" charset="-122"/>
                        </a:rPr>
                        <a:t>人力资源供给增加、士气提高、绩效改善</a:t>
                      </a:r>
                    </a:p>
                  </a:txBody>
                  <a:tcPr/>
                </a:tc>
                <a:tc>
                  <a:txBody>
                    <a:bodyPr/>
                    <a:lstStyle/>
                    <a:p>
                      <a:r>
                        <a:rPr lang="zh-CN" altLang="en-US" sz="1000" dirty="0">
                          <a:latin typeface="微软雅黑" panose="020B0503020204020204" pitchFamily="34" charset="-122"/>
                          <a:ea typeface="微软雅黑" panose="020B0503020204020204" pitchFamily="34" charset="-122"/>
                        </a:rPr>
                        <a:t>薪酬政策、激励政策、激励方式</a:t>
                      </a:r>
                    </a:p>
                  </a:txBody>
                  <a:tcPr/>
                </a:tc>
                <a:tc>
                  <a:txBody>
                    <a:bodyPr/>
                    <a:lstStyle/>
                    <a:p>
                      <a:r>
                        <a:rPr lang="zh-CN" altLang="en-US" sz="1000" dirty="0">
                          <a:latin typeface="微软雅黑" panose="020B0503020204020204" pitchFamily="34" charset="-122"/>
                          <a:ea typeface="微软雅黑" panose="020B0503020204020204" pitchFamily="34" charset="-122"/>
                        </a:rPr>
                        <a:t>增加薪酬的数额</a:t>
                      </a:r>
                    </a:p>
                  </a:txBody>
                  <a:tcPr/>
                </a:tc>
                <a:extLst>
                  <a:ext uri="{0D108BD9-81ED-4DB2-BD59-A6C34878D82A}">
                    <a16:rowId xmlns:a16="http://schemas.microsoft.com/office/drawing/2014/main" val="1098600248"/>
                  </a:ext>
                </a:extLst>
              </a:tr>
              <a:tr h="370840">
                <a:tc vMerge="1">
                  <a:txBody>
                    <a:bodyPr/>
                    <a:lstStyle/>
                    <a:p>
                      <a:endParaRPr lang="zh-CN" altLang="en-US" dirty="0"/>
                    </a:p>
                  </a:txBody>
                  <a:tcPr/>
                </a:tc>
                <a:tc>
                  <a:txBody>
                    <a:bodyPr/>
                    <a:lstStyle/>
                    <a:p>
                      <a:r>
                        <a:rPr lang="zh-CN" altLang="en-US" sz="1000" dirty="0">
                          <a:latin typeface="微软雅黑" panose="020B0503020204020204" pitchFamily="34" charset="-122"/>
                          <a:ea typeface="微软雅黑" panose="020B0503020204020204" pitchFamily="34" charset="-122"/>
                        </a:rPr>
                        <a:t>劳动关系计划</a:t>
                      </a:r>
                    </a:p>
                  </a:txBody>
                  <a:tcPr/>
                </a:tc>
                <a:tc>
                  <a:txBody>
                    <a:bodyPr/>
                    <a:lstStyle/>
                    <a:p>
                      <a:r>
                        <a:rPr lang="zh-CN" altLang="en-US" sz="1000" dirty="0">
                          <a:latin typeface="微软雅黑" panose="020B0503020204020204" pitchFamily="34" charset="-122"/>
                          <a:ea typeface="微软雅黑" panose="020B0503020204020204" pitchFamily="34" charset="-122"/>
                        </a:rPr>
                        <a:t>降低非期望离职率、改善劳动关系、减少投诉和争议等</a:t>
                      </a:r>
                    </a:p>
                  </a:txBody>
                  <a:tcPr/>
                </a:tc>
                <a:tc>
                  <a:txBody>
                    <a:bodyPr/>
                    <a:lstStyle/>
                    <a:p>
                      <a:r>
                        <a:rPr lang="zh-CN" altLang="en-US" sz="1000" dirty="0">
                          <a:latin typeface="微软雅黑" panose="020B0503020204020204" pitchFamily="34" charset="-122"/>
                          <a:ea typeface="微软雅黑" panose="020B0503020204020204" pitchFamily="34" charset="-122"/>
                        </a:rPr>
                        <a:t>依法管理、参与管理、加强沟通</a:t>
                      </a:r>
                    </a:p>
                  </a:txBody>
                  <a:tcPr/>
                </a:tc>
                <a:tc>
                  <a:txBody>
                    <a:bodyPr/>
                    <a:lstStyle/>
                    <a:p>
                      <a:r>
                        <a:rPr lang="zh-CN" altLang="en-US" sz="1000" dirty="0">
                          <a:latin typeface="微软雅黑" panose="020B0503020204020204" pitchFamily="34" charset="-122"/>
                          <a:ea typeface="微软雅黑" panose="020B0503020204020204" pitchFamily="34" charset="-122"/>
                        </a:rPr>
                        <a:t>相关工作费用和法律诉讼费</a:t>
                      </a:r>
                    </a:p>
                  </a:txBody>
                  <a:tcPr/>
                </a:tc>
                <a:extLst>
                  <a:ext uri="{0D108BD9-81ED-4DB2-BD59-A6C34878D82A}">
                    <a16:rowId xmlns:a16="http://schemas.microsoft.com/office/drawing/2014/main" val="4146268730"/>
                  </a:ext>
                </a:extLst>
              </a:tr>
              <a:tr h="370840">
                <a:tc vMerge="1">
                  <a:txBody>
                    <a:bodyPr/>
                    <a:lstStyle/>
                    <a:p>
                      <a:endParaRPr lang="zh-CN" altLang="en-US" dirty="0"/>
                    </a:p>
                  </a:txBody>
                  <a:tcPr/>
                </a:tc>
                <a:tc>
                  <a:txBody>
                    <a:bodyPr/>
                    <a:lstStyle/>
                    <a:p>
                      <a:r>
                        <a:rPr lang="zh-CN" altLang="en-US" sz="1000" dirty="0">
                          <a:latin typeface="微软雅黑" panose="020B0503020204020204" pitchFamily="34" charset="-122"/>
                          <a:ea typeface="微软雅黑" panose="020B0503020204020204" pitchFamily="34" charset="-122"/>
                        </a:rPr>
                        <a:t>退休解聘计划</a:t>
                      </a:r>
                    </a:p>
                  </a:txBody>
                  <a:tcPr/>
                </a:tc>
                <a:tc>
                  <a:txBody>
                    <a:bodyPr/>
                    <a:lstStyle/>
                    <a:p>
                      <a:r>
                        <a:rPr lang="zh-CN" altLang="en-US" sz="1000" dirty="0">
                          <a:latin typeface="微软雅黑" panose="020B0503020204020204" pitchFamily="34" charset="-122"/>
                          <a:ea typeface="微软雅黑" panose="020B0503020204020204" pitchFamily="34" charset="-122"/>
                        </a:rPr>
                        <a:t>降低人工成本、维护企业规范、改善人力资源结构等</a:t>
                      </a:r>
                    </a:p>
                  </a:txBody>
                  <a:tcPr/>
                </a:tc>
                <a:tc>
                  <a:txBody>
                    <a:bodyPr/>
                    <a:lstStyle/>
                    <a:p>
                      <a:r>
                        <a:rPr lang="zh-CN" altLang="en-US" sz="1000" dirty="0">
                          <a:latin typeface="微软雅黑" panose="020B0503020204020204" pitchFamily="34" charset="-122"/>
                          <a:ea typeface="微软雅黑" panose="020B0503020204020204" pitchFamily="34" charset="-122"/>
                        </a:rPr>
                        <a:t>退休政策、解聘程序</a:t>
                      </a:r>
                    </a:p>
                  </a:txBody>
                  <a:tcPr/>
                </a:tc>
                <a:tc>
                  <a:txBody>
                    <a:bodyPr/>
                    <a:lstStyle/>
                    <a:p>
                      <a:r>
                        <a:rPr lang="zh-CN" altLang="en-US" sz="1000" dirty="0">
                          <a:latin typeface="微软雅黑" panose="020B0503020204020204" pitchFamily="34" charset="-122"/>
                          <a:ea typeface="微软雅黑" panose="020B0503020204020204" pitchFamily="34" charset="-122"/>
                        </a:rPr>
                        <a:t>安置费、保险费</a:t>
                      </a:r>
                    </a:p>
                  </a:txBody>
                  <a:tcPr/>
                </a:tc>
                <a:extLst>
                  <a:ext uri="{0D108BD9-81ED-4DB2-BD59-A6C34878D82A}">
                    <a16:rowId xmlns:a16="http://schemas.microsoft.com/office/drawing/2014/main" val="3591134101"/>
                  </a:ext>
                </a:extLst>
              </a:tr>
            </a:tbl>
          </a:graphicData>
        </a:graphic>
      </p:graphicFrame>
    </p:spTree>
    <p:extLst>
      <p:ext uri="{BB962C8B-B14F-4D97-AF65-F5344CB8AC3E}">
        <p14:creationId xmlns:p14="http://schemas.microsoft.com/office/powerpoint/2010/main" val="14689329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755576" y="411510"/>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二、人力资源规划的制定程序</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、收集信息，分析企业经营战略对人力资源的要求</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、进行人力资源需求与供给预测</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、制定人力资源总体规划和各项具体计划</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4</a:t>
            </a:r>
            <a:r>
              <a:rPr lang="zh-CN" altLang="en-US" sz="2000" dirty="0">
                <a:solidFill>
                  <a:schemeClr val="tx1"/>
                </a:solidFill>
                <a:latin typeface="微软雅黑" panose="020B0503020204020204" pitchFamily="34" charset="-122"/>
                <a:ea typeface="微软雅黑" panose="020B0503020204020204" pitchFamily="34" charset="-122"/>
              </a:rPr>
              <a:t>、人力资源规划实施与效果评价</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三、人力资源需求与供给预测</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、人力资源需求预测</a:t>
            </a:r>
          </a:p>
          <a:p>
            <a:endParaRPr lang="zh-CN" altLang="en-US" sz="2000" b="1" dirty="0"/>
          </a:p>
        </p:txBody>
      </p:sp>
    </p:spTree>
    <p:extLst>
      <p:ext uri="{BB962C8B-B14F-4D97-AF65-F5344CB8AC3E}">
        <p14:creationId xmlns:p14="http://schemas.microsoft.com/office/powerpoint/2010/main" val="13627688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483518"/>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）影响因素</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①企业未来某个时期的生产经营任务及其对人力资源的需求</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②预期的员工流动率及其由此引起的职位空缺规模</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③企业生产技术水平的提高和组织管理方式的变革对人力资源需求的影响</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④企业提高产品或服务质量或进入新市场的决策对人力资源需求的影响</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⑤企业的财务资源对人力资源需求的约束</a:t>
            </a: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endParaRPr lang="zh-CN" altLang="en-US" sz="2000" b="1" dirty="0"/>
          </a:p>
        </p:txBody>
      </p:sp>
    </p:spTree>
    <p:extLst>
      <p:ext uri="{BB962C8B-B14F-4D97-AF65-F5344CB8AC3E}">
        <p14:creationId xmlns:p14="http://schemas.microsoft.com/office/powerpoint/2010/main" val="37127801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755576" y="411510"/>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）人力资源需求预测方法</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①管理人员判断法</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②德尔菲法</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③转换比率分析法（会运用）</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④一元回归分析法</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、人力资源供给预测</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人力资源供给预测包括内部供给预测和外部供给预测两方面</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）内部供给预测</a:t>
            </a:r>
          </a:p>
          <a:p>
            <a:endParaRPr lang="zh-CN" altLang="en-US" sz="2000" b="1" dirty="0"/>
          </a:p>
        </p:txBody>
      </p:sp>
    </p:spTree>
    <p:extLst>
      <p:ext uri="{BB962C8B-B14F-4D97-AF65-F5344CB8AC3E}">
        <p14:creationId xmlns:p14="http://schemas.microsoft.com/office/powerpoint/2010/main" val="31218638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755576" y="411510"/>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①人员核查法</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②管理人员接续计划法</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③马尔可夫模型法（会运用）</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）外部供给预测</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影响人力资源外部供给的因素</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①本地区的人口总量与人力资源供给率</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②本地区的人力资源的总体构成</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③宏观经济形势和失业率预期</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endParaRPr lang="zh-CN" altLang="en-US" sz="2000" b="1" dirty="0"/>
          </a:p>
        </p:txBody>
      </p:sp>
    </p:spTree>
    <p:extLst>
      <p:ext uri="{BB962C8B-B14F-4D97-AF65-F5344CB8AC3E}">
        <p14:creationId xmlns:p14="http://schemas.microsoft.com/office/powerpoint/2010/main" val="4862341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二、技术创新战略的管理</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、技术创新战略的选择</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）两种战略的基本特征</a:t>
            </a:r>
            <a:endParaRPr lang="en-US" altLang="zh-CN" sz="2000" dirty="0">
              <a:solidFill>
                <a:schemeClr val="tx1"/>
              </a:solidFill>
              <a:latin typeface="微软雅黑" panose="020B0503020204020204" pitchFamily="34" charset="-122"/>
              <a:ea typeface="微软雅黑" panose="020B0503020204020204" pitchFamily="34" charset="-122"/>
            </a:endParaRPr>
          </a:p>
          <a:p>
            <a:pPr algn="ct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领先战略与跟随战略的基本特征</a:t>
            </a:r>
            <a:endParaRPr lang="en-US" altLang="zh-CN" sz="2000" dirty="0">
              <a:solidFill>
                <a:schemeClr val="tx1"/>
              </a:solidFill>
              <a:latin typeface="微软雅黑" panose="020B0503020204020204" pitchFamily="34" charset="-122"/>
              <a:ea typeface="微软雅黑" panose="020B0503020204020204" pitchFamily="34" charset="-122"/>
            </a:endParaRPr>
          </a:p>
          <a:p>
            <a:endParaRPr lang="zh-CN" altLang="en-US"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endParaRPr lang="zh-CN" altLang="en-US" sz="2000" b="1" dirty="0"/>
          </a:p>
        </p:txBody>
      </p:sp>
      <p:graphicFrame>
        <p:nvGraphicFramePr>
          <p:cNvPr id="4" name="表格 4">
            <a:extLst>
              <a:ext uri="{FF2B5EF4-FFF2-40B4-BE49-F238E27FC236}">
                <a16:creationId xmlns:a16="http://schemas.microsoft.com/office/drawing/2014/main" id="{9C5B5821-CA1D-42A7-A453-19FDE9588664}"/>
              </a:ext>
            </a:extLst>
          </p:cNvPr>
          <p:cNvGraphicFramePr>
            <a:graphicFrameLocks noGrp="1"/>
          </p:cNvGraphicFramePr>
          <p:nvPr/>
        </p:nvGraphicFramePr>
        <p:xfrm>
          <a:off x="1524000" y="2139702"/>
          <a:ext cx="6096000" cy="1854200"/>
        </p:xfrm>
        <a:graphic>
          <a:graphicData uri="http://schemas.openxmlformats.org/drawingml/2006/table">
            <a:tbl>
              <a:tblPr firstRow="1" bandRow="1">
                <a:tableStyleId>{5C22544A-7EE6-4342-B048-85BDC9FD1C3A}</a:tableStyleId>
              </a:tblPr>
              <a:tblGrid>
                <a:gridCol w="1512168">
                  <a:extLst>
                    <a:ext uri="{9D8B030D-6E8A-4147-A177-3AD203B41FA5}">
                      <a16:colId xmlns:a16="http://schemas.microsoft.com/office/drawing/2014/main" val="3518695854"/>
                    </a:ext>
                  </a:extLst>
                </a:gridCol>
                <a:gridCol w="2160240">
                  <a:extLst>
                    <a:ext uri="{9D8B030D-6E8A-4147-A177-3AD203B41FA5}">
                      <a16:colId xmlns:a16="http://schemas.microsoft.com/office/drawing/2014/main" val="1362455609"/>
                    </a:ext>
                  </a:extLst>
                </a:gridCol>
                <a:gridCol w="2423592">
                  <a:extLst>
                    <a:ext uri="{9D8B030D-6E8A-4147-A177-3AD203B41FA5}">
                      <a16:colId xmlns:a16="http://schemas.microsoft.com/office/drawing/2014/main" val="62775957"/>
                    </a:ext>
                  </a:extLst>
                </a:gridCol>
              </a:tblGrid>
              <a:tr h="370840">
                <a:tc>
                  <a:txBody>
                    <a:bodyPr/>
                    <a:lstStyle/>
                    <a:p>
                      <a:r>
                        <a:rPr lang="zh-CN" altLang="en-US" dirty="0"/>
                        <a:t>特征</a:t>
                      </a:r>
                    </a:p>
                  </a:txBody>
                  <a:tcPr/>
                </a:tc>
                <a:tc>
                  <a:txBody>
                    <a:bodyPr/>
                    <a:lstStyle/>
                    <a:p>
                      <a:r>
                        <a:rPr lang="zh-CN" altLang="en-US" sz="1400" dirty="0"/>
                        <a:t>领先战略</a:t>
                      </a:r>
                      <a:endParaRPr lang="zh-CN" altLang="en-US" dirty="0"/>
                    </a:p>
                  </a:txBody>
                  <a:tcPr/>
                </a:tc>
                <a:tc>
                  <a:txBody>
                    <a:bodyPr/>
                    <a:lstStyle/>
                    <a:p>
                      <a:r>
                        <a:rPr lang="zh-CN" altLang="en-US" sz="1400" dirty="0"/>
                        <a:t>跟随战略</a:t>
                      </a:r>
                      <a:endParaRPr lang="zh-CN" altLang="en-US" dirty="0"/>
                    </a:p>
                  </a:txBody>
                  <a:tcPr/>
                </a:tc>
                <a:extLst>
                  <a:ext uri="{0D108BD9-81ED-4DB2-BD59-A6C34878D82A}">
                    <a16:rowId xmlns:a16="http://schemas.microsoft.com/office/drawing/2014/main" val="3058105575"/>
                  </a:ext>
                </a:extLst>
              </a:tr>
              <a:tr h="370840">
                <a:tc>
                  <a:txBody>
                    <a:bodyPr/>
                    <a:lstStyle/>
                    <a:p>
                      <a:r>
                        <a:rPr lang="zh-CN" altLang="en-US" dirty="0"/>
                        <a:t>技术来源</a:t>
                      </a:r>
                    </a:p>
                  </a:txBody>
                  <a:tcPr/>
                </a:tc>
                <a:tc>
                  <a:txBody>
                    <a:bodyPr/>
                    <a:lstStyle/>
                    <a:p>
                      <a:r>
                        <a:rPr lang="zh-CN" altLang="en-US" dirty="0"/>
                        <a:t>自主研发为主</a:t>
                      </a:r>
                    </a:p>
                  </a:txBody>
                  <a:tcPr/>
                </a:tc>
                <a:tc>
                  <a:txBody>
                    <a:bodyPr/>
                    <a:lstStyle/>
                    <a:p>
                      <a:r>
                        <a:rPr lang="zh-CN" altLang="en-US" dirty="0"/>
                        <a:t>模仿、引进为主</a:t>
                      </a:r>
                    </a:p>
                  </a:txBody>
                  <a:tcPr/>
                </a:tc>
                <a:extLst>
                  <a:ext uri="{0D108BD9-81ED-4DB2-BD59-A6C34878D82A}">
                    <a16:rowId xmlns:a16="http://schemas.microsoft.com/office/drawing/2014/main" val="3956042395"/>
                  </a:ext>
                </a:extLst>
              </a:tr>
              <a:tr h="370840">
                <a:tc>
                  <a:txBody>
                    <a:bodyPr/>
                    <a:lstStyle/>
                    <a:p>
                      <a:r>
                        <a:rPr lang="zh-CN" altLang="en-US" dirty="0"/>
                        <a:t>技术开发重点</a:t>
                      </a:r>
                    </a:p>
                  </a:txBody>
                  <a:tcPr/>
                </a:tc>
                <a:tc>
                  <a:txBody>
                    <a:bodyPr/>
                    <a:lstStyle/>
                    <a:p>
                      <a:r>
                        <a:rPr lang="zh-CN" altLang="en-US" dirty="0"/>
                        <a:t>产品技术</a:t>
                      </a:r>
                    </a:p>
                  </a:txBody>
                  <a:tcPr/>
                </a:tc>
                <a:tc>
                  <a:txBody>
                    <a:bodyPr/>
                    <a:lstStyle/>
                    <a:p>
                      <a:r>
                        <a:rPr lang="zh-CN" altLang="en-US" dirty="0"/>
                        <a:t>工艺技术</a:t>
                      </a:r>
                    </a:p>
                  </a:txBody>
                  <a:tcPr/>
                </a:tc>
                <a:extLst>
                  <a:ext uri="{0D108BD9-81ED-4DB2-BD59-A6C34878D82A}">
                    <a16:rowId xmlns:a16="http://schemas.microsoft.com/office/drawing/2014/main" val="1582915726"/>
                  </a:ext>
                </a:extLst>
              </a:tr>
              <a:tr h="370840">
                <a:tc>
                  <a:txBody>
                    <a:bodyPr/>
                    <a:lstStyle/>
                    <a:p>
                      <a:r>
                        <a:rPr lang="zh-CN" altLang="en-US" dirty="0"/>
                        <a:t>市场开发</a:t>
                      </a:r>
                    </a:p>
                  </a:txBody>
                  <a:tcPr/>
                </a:tc>
                <a:tc>
                  <a:txBody>
                    <a:bodyPr/>
                    <a:lstStyle/>
                    <a:p>
                      <a:r>
                        <a:rPr lang="zh-CN" altLang="en-US" dirty="0"/>
                        <a:t>开拓一个全新的市场</a:t>
                      </a:r>
                    </a:p>
                  </a:txBody>
                  <a:tcPr/>
                </a:tc>
                <a:tc>
                  <a:txBody>
                    <a:bodyPr/>
                    <a:lstStyle/>
                    <a:p>
                      <a:r>
                        <a:rPr lang="zh-CN" altLang="en-US" dirty="0"/>
                        <a:t>开发细分市场或挤占他人市场</a:t>
                      </a:r>
                    </a:p>
                  </a:txBody>
                  <a:tcPr/>
                </a:tc>
                <a:extLst>
                  <a:ext uri="{0D108BD9-81ED-4DB2-BD59-A6C34878D82A}">
                    <a16:rowId xmlns:a16="http://schemas.microsoft.com/office/drawing/2014/main" val="196899462"/>
                  </a:ext>
                </a:extLst>
              </a:tr>
              <a:tr h="370840">
                <a:tc>
                  <a:txBody>
                    <a:bodyPr/>
                    <a:lstStyle/>
                    <a:p>
                      <a:r>
                        <a:rPr lang="zh-CN" altLang="en-US" dirty="0"/>
                        <a:t>投资重点</a:t>
                      </a:r>
                    </a:p>
                  </a:txBody>
                  <a:tcPr/>
                </a:tc>
                <a:tc>
                  <a:txBody>
                    <a:bodyPr/>
                    <a:lstStyle/>
                    <a:p>
                      <a:r>
                        <a:rPr lang="zh-CN" altLang="en-US" dirty="0"/>
                        <a:t>技术开发、市场开发</a:t>
                      </a:r>
                    </a:p>
                  </a:txBody>
                  <a:tcPr/>
                </a:tc>
                <a:tc>
                  <a:txBody>
                    <a:bodyPr/>
                    <a:lstStyle/>
                    <a:p>
                      <a:r>
                        <a:rPr lang="zh-CN" altLang="en-US" dirty="0"/>
                        <a:t>生产、销售</a:t>
                      </a:r>
                    </a:p>
                  </a:txBody>
                  <a:tcPr/>
                </a:tc>
                <a:extLst>
                  <a:ext uri="{0D108BD9-81ED-4DB2-BD59-A6C34878D82A}">
                    <a16:rowId xmlns:a16="http://schemas.microsoft.com/office/drawing/2014/main" val="2820013136"/>
                  </a:ext>
                </a:extLst>
              </a:tr>
            </a:tbl>
          </a:graphicData>
        </a:graphic>
      </p:graphicFrame>
    </p:spTree>
    <p:extLst>
      <p:ext uri="{BB962C8B-B14F-4D97-AF65-F5344CB8AC3E}">
        <p14:creationId xmlns:p14="http://schemas.microsoft.com/office/powerpoint/2010/main" val="249395998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755576" y="411510"/>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④本地区劳动力市场供给的供求状况</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⑤本行业劳动力市场供求状况</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⑥职业市场状况</a:t>
            </a:r>
          </a:p>
          <a:p>
            <a:endParaRPr lang="zh-CN" altLang="en-US" sz="2000" b="1" dirty="0"/>
          </a:p>
        </p:txBody>
      </p:sp>
    </p:spTree>
    <p:extLst>
      <p:ext uri="{BB962C8B-B14F-4D97-AF65-F5344CB8AC3E}">
        <p14:creationId xmlns:p14="http://schemas.microsoft.com/office/powerpoint/2010/main" val="3116608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gn="ctr"/>
            <a:r>
              <a:rPr lang="zh-CN" altLang="en-US" sz="2000" dirty="0">
                <a:solidFill>
                  <a:schemeClr val="tx1"/>
                </a:solidFill>
                <a:latin typeface="微软雅黑" panose="020B0503020204020204" pitchFamily="34" charset="-122"/>
                <a:ea typeface="微软雅黑" panose="020B0503020204020204" pitchFamily="34" charset="-122"/>
              </a:rPr>
              <a:t>第二节  绩效考核</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一、绩效的含义与特点</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、绩效的含义</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可以分为企业的绩效、部门的绩效和员工个人的绩效三种，这里主要研究的是员工个人绩效及其相关的问题。</a:t>
            </a:r>
          </a:p>
          <a:p>
            <a:pPr marL="85725" indent="0">
              <a:lnSpc>
                <a:spcPct val="150000"/>
              </a:lnSpc>
              <a:buNone/>
            </a:pPr>
            <a:r>
              <a:rPr lang="zh-CN" altLang="en-US" sz="2000" dirty="0">
                <a:solidFill>
                  <a:schemeClr val="tx1"/>
                </a:solidFill>
                <a:latin typeface="微软雅黑" panose="020B0503020204020204" pitchFamily="34" charset="-122"/>
                <a:ea typeface="微软雅黑" panose="020B0503020204020204" pitchFamily="34" charset="-122"/>
              </a:rPr>
              <a:t>  员工个人绩效：指员工个人从事其本职工作后所产生的成果和成绩。</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、绩效的特点</a:t>
            </a:r>
          </a:p>
          <a:p>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）多因性</a:t>
            </a:r>
          </a:p>
        </p:txBody>
      </p:sp>
    </p:spTree>
    <p:extLst>
      <p:ext uri="{BB962C8B-B14F-4D97-AF65-F5344CB8AC3E}">
        <p14:creationId xmlns:p14="http://schemas.microsoft.com/office/powerpoint/2010/main" val="3961072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）多维性</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）变动性</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二、绩效考核的含义与功能</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、绩效考核的含义</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指组织根据既定的员工绩效目标，收集与员</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工绩效相关的各种信息，借助一定的方法，</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定期对员工完成绩效目标的情况进行考察、评价和反馈，从而促进员工绩效目标的实现，并促进组织整体绩效目标的实现的管理活动。</a:t>
            </a:r>
          </a:p>
        </p:txBody>
      </p:sp>
      <p:pic>
        <p:nvPicPr>
          <p:cNvPr id="5" name="图片 4">
            <a:extLst>
              <a:ext uri="{FF2B5EF4-FFF2-40B4-BE49-F238E27FC236}">
                <a16:creationId xmlns:a16="http://schemas.microsoft.com/office/drawing/2014/main" id="{508B8E61-187D-46BB-A373-B6E42E3F819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29900" y="1528583"/>
            <a:ext cx="3056900" cy="2086334"/>
          </a:xfrm>
          <a:prstGeom prst="rect">
            <a:avLst/>
          </a:prstGeom>
        </p:spPr>
      </p:pic>
    </p:spTree>
    <p:extLst>
      <p:ext uri="{BB962C8B-B14F-4D97-AF65-F5344CB8AC3E}">
        <p14:creationId xmlns:p14="http://schemas.microsoft.com/office/powerpoint/2010/main" val="401498832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、绩效考核的功能</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）管理功能</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）激励功能</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）学习和导向功能</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4</a:t>
            </a:r>
            <a:r>
              <a:rPr lang="zh-CN" altLang="en-US" sz="2000" dirty="0">
                <a:solidFill>
                  <a:schemeClr val="tx1"/>
                </a:solidFill>
                <a:latin typeface="微软雅黑" panose="020B0503020204020204" pitchFamily="34" charset="-122"/>
                <a:ea typeface="微软雅黑" panose="020B0503020204020204" pitchFamily="34" charset="-122"/>
              </a:rPr>
              <a:t>）沟通功能</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5</a:t>
            </a:r>
            <a:r>
              <a:rPr lang="zh-CN" altLang="en-US" sz="2000" dirty="0">
                <a:solidFill>
                  <a:schemeClr val="tx1"/>
                </a:solidFill>
                <a:latin typeface="微软雅黑" panose="020B0503020204020204" pitchFamily="34" charset="-122"/>
                <a:ea typeface="微软雅黑" panose="020B0503020204020204" pitchFamily="34" charset="-122"/>
              </a:rPr>
              <a:t>）监控功能</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6</a:t>
            </a:r>
            <a:r>
              <a:rPr lang="zh-CN" altLang="en-US" sz="2000" dirty="0">
                <a:solidFill>
                  <a:schemeClr val="tx1"/>
                </a:solidFill>
                <a:latin typeface="微软雅黑" panose="020B0503020204020204" pitchFamily="34" charset="-122"/>
                <a:ea typeface="微软雅黑" panose="020B0503020204020204" pitchFamily="34" charset="-122"/>
              </a:rPr>
              <a:t>）增进绩效的功能</a:t>
            </a:r>
          </a:p>
        </p:txBody>
      </p:sp>
    </p:spTree>
    <p:extLst>
      <p:ext uri="{BB962C8B-B14F-4D97-AF65-F5344CB8AC3E}">
        <p14:creationId xmlns:p14="http://schemas.microsoft.com/office/powerpoint/2010/main" val="342818743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三、绩效考核的内容和标准</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、绩效考核的内容</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具体包括绩效考核项目和绩效考核指标。</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绩效考核项目：指绩效考核的维度，即要从哪些方面对企业员工进行考核，它指明了绩效考核的内容的范围。</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绩效考核指标：指绩效考核项目的具体内容，是对绩效考核项目的细化和分解。</a:t>
            </a:r>
          </a:p>
        </p:txBody>
      </p:sp>
    </p:spTree>
    <p:extLst>
      <p:ext uri="{BB962C8B-B14F-4D97-AF65-F5344CB8AC3E}">
        <p14:creationId xmlns:p14="http://schemas.microsoft.com/office/powerpoint/2010/main" val="19360854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、绩效考核标准</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是关于企业员工工作任务在数量和质量方面的要求，明确的回答了应该把绩效考核内容所界定的工作任务做到什么程度或应该使之达到什么标准，是绩效考核指标的进一步量化或具体描述。</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四、绩效考核的步骤和方法</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、步骤</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）绩效考核的准备阶段</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）绩效考核的实施阶段</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413402053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）绩效考核结果的反馈</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4</a:t>
            </a:r>
            <a:r>
              <a:rPr lang="zh-CN" altLang="en-US" sz="2000" dirty="0">
                <a:solidFill>
                  <a:schemeClr val="tx1"/>
                </a:solidFill>
                <a:latin typeface="微软雅黑" panose="020B0503020204020204" pitchFamily="34" charset="-122"/>
                <a:ea typeface="微软雅黑" panose="020B0503020204020204" pitchFamily="34" charset="-122"/>
              </a:rPr>
              <a:t>）绩效考核结果的运用</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、绩效考核的方法</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）民主评议法</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）书面鉴定法</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）关键事件法</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4</a:t>
            </a:r>
            <a:r>
              <a:rPr lang="zh-CN" altLang="en-US" sz="2000" dirty="0">
                <a:solidFill>
                  <a:schemeClr val="tx1"/>
                </a:solidFill>
                <a:latin typeface="微软雅黑" panose="020B0503020204020204" pitchFamily="34" charset="-122"/>
                <a:ea typeface="微软雅黑" panose="020B0503020204020204" pitchFamily="34" charset="-122"/>
              </a:rPr>
              <a:t>）比较法</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5</a:t>
            </a:r>
            <a:r>
              <a:rPr lang="zh-CN" altLang="en-US" sz="2000" dirty="0">
                <a:solidFill>
                  <a:schemeClr val="tx1"/>
                </a:solidFill>
                <a:latin typeface="微软雅黑" panose="020B0503020204020204" pitchFamily="34" charset="-122"/>
                <a:ea typeface="微软雅黑" panose="020B0503020204020204" pitchFamily="34" charset="-122"/>
              </a:rPr>
              <a:t>）量表法</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28367014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gn="ctr"/>
            <a:r>
              <a:rPr lang="zh-CN" altLang="en-US" sz="2000" dirty="0">
                <a:solidFill>
                  <a:schemeClr val="tx1"/>
                </a:solidFill>
                <a:latin typeface="微软雅黑" panose="020B0503020204020204" pitchFamily="34" charset="-122"/>
                <a:ea typeface="微软雅黑" panose="020B0503020204020204" pitchFamily="34" charset="-122"/>
              </a:rPr>
              <a:t>第三节  薪酬管理</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一、薪酬的概念、构成与功能</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、薪酬的概念与构成</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薪酬是指员工从事企业所需要的劳动而得</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到的各种直接的和间接的经济收入。</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）基本薪酬</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）激励薪酬</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）间接薪酬</a:t>
            </a:r>
            <a:endParaRPr lang="en-US" altLang="zh-CN" sz="2000" dirty="0">
              <a:solidFill>
                <a:schemeClr val="tx1"/>
              </a:solidFill>
              <a:latin typeface="微软雅黑" panose="020B0503020204020204" pitchFamily="34" charset="-122"/>
              <a:ea typeface="微软雅黑" panose="020B0503020204020204" pitchFamily="34" charset="-122"/>
            </a:endParaRPr>
          </a:p>
        </p:txBody>
      </p:sp>
      <p:pic>
        <p:nvPicPr>
          <p:cNvPr id="7" name="图片 6">
            <a:extLst>
              <a:ext uri="{FF2B5EF4-FFF2-40B4-BE49-F238E27FC236}">
                <a16:creationId xmlns:a16="http://schemas.microsoft.com/office/drawing/2014/main" id="{F964439F-E471-4B06-A32E-9B352EA16F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80112" y="1550131"/>
            <a:ext cx="2800350" cy="3048000"/>
          </a:xfrm>
          <a:prstGeom prst="rect">
            <a:avLst/>
          </a:prstGeom>
        </p:spPr>
      </p:pic>
    </p:spTree>
    <p:extLst>
      <p:ext uri="{BB962C8B-B14F-4D97-AF65-F5344CB8AC3E}">
        <p14:creationId xmlns:p14="http://schemas.microsoft.com/office/powerpoint/2010/main" val="278791346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、薪酬的功能</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）薪酬对员工的功能</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①保障功能。    ②激励功能。       ③调节功能。</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）薪酬对企业的功能</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①增值功能。     ②改善用人活动功效的功能。</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③协调企业内部关系和塑造企业文化的功能。</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④促进企业变革和发展的功能。</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）薪酬对社会的功能</a:t>
            </a:r>
            <a:endParaRPr lang="en-US" altLang="zh-CN" sz="2000" dirty="0">
              <a:solidFill>
                <a:schemeClr val="tx1"/>
              </a:solidFill>
              <a:latin typeface="微软雅黑" panose="020B0503020204020204" pitchFamily="34" charset="-122"/>
              <a:ea typeface="微软雅黑" panose="020B0503020204020204" pitchFamily="34" charset="-122"/>
            </a:endParaRPr>
          </a:p>
          <a:p>
            <a:endParaRPr lang="zh-CN" altLang="en-US" sz="2000" b="1" dirty="0"/>
          </a:p>
        </p:txBody>
      </p:sp>
    </p:spTree>
    <p:extLst>
      <p:ext uri="{BB962C8B-B14F-4D97-AF65-F5344CB8AC3E}">
        <p14:creationId xmlns:p14="http://schemas.microsoft.com/office/powerpoint/2010/main" val="154697479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薪酬水平的高低直接影响国民经济的正常运行，也会影响到人民的生活质量，也调节人们就业和择业的流向。</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二、薪酬管理的含义及其影响因素</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、薪酬管理的含义</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薪酬管理是指企业在经营战略和发展规划的</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指导下，综合考虑内外部各种因素的影响，确定自身的薪酬水平、薪酬结构和薪酬形式，并进行薪酬调整和薪酬控制的整个过程。</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、影响薪酬管理的主要因素</a:t>
            </a:r>
            <a:endParaRPr lang="en-US" altLang="zh-CN" sz="2000" dirty="0">
              <a:solidFill>
                <a:schemeClr val="tx1"/>
              </a:solidFill>
              <a:latin typeface="微软雅黑" panose="020B0503020204020204" pitchFamily="34" charset="-122"/>
              <a:ea typeface="微软雅黑" panose="020B0503020204020204" pitchFamily="34" charset="-122"/>
            </a:endParaRPr>
          </a:p>
          <a:p>
            <a:endParaRPr lang="zh-CN" altLang="en-US" sz="2000" b="1" dirty="0"/>
          </a:p>
        </p:txBody>
      </p:sp>
      <p:pic>
        <p:nvPicPr>
          <p:cNvPr id="5" name="图片 4">
            <a:extLst>
              <a:ext uri="{FF2B5EF4-FFF2-40B4-BE49-F238E27FC236}">
                <a16:creationId xmlns:a16="http://schemas.microsoft.com/office/drawing/2014/main" id="{D01119F4-365F-49A1-B874-F437ACD01DC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7536" y="1086040"/>
            <a:ext cx="3347864" cy="1883174"/>
          </a:xfrm>
          <a:prstGeom prst="rect">
            <a:avLst/>
          </a:prstGeom>
        </p:spPr>
      </p:pic>
    </p:spTree>
    <p:extLst>
      <p:ext uri="{BB962C8B-B14F-4D97-AF65-F5344CB8AC3E}">
        <p14:creationId xmlns:p14="http://schemas.microsoft.com/office/powerpoint/2010/main" val="3429484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26128" y="285068"/>
            <a:ext cx="8260672" cy="779707"/>
          </a:xfrm>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）战略选择的重点考虑因素</a:t>
            </a:r>
          </a:p>
          <a:p>
            <a:pPr algn="ct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领先战略与跟随战略选择的重点考虑因素</a:t>
            </a:r>
            <a:endParaRPr lang="en-US" altLang="zh-CN" sz="2000" dirty="0">
              <a:solidFill>
                <a:schemeClr val="tx1"/>
              </a:solidFill>
              <a:latin typeface="微软雅黑" panose="020B0503020204020204" pitchFamily="34" charset="-122"/>
              <a:ea typeface="微软雅黑" panose="020B0503020204020204" pitchFamily="34" charset="-122"/>
            </a:endParaRPr>
          </a:p>
          <a:p>
            <a:pPr algn="ct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pPr algn="ct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pPr algn="ct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pPr algn="ct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pPr marL="85725" indent="0">
              <a:lnSpc>
                <a:spcPct val="150000"/>
              </a:lnSpc>
              <a:buNone/>
            </a:pPr>
            <a:r>
              <a:rPr lang="zh-CN" altLang="en-US" sz="2000" dirty="0">
                <a:solidFill>
                  <a:schemeClr val="tx1"/>
                </a:solidFill>
                <a:latin typeface="微软雅黑" panose="020B0503020204020204" pitchFamily="34" charset="-122"/>
                <a:ea typeface="微软雅黑" panose="020B0503020204020204" pitchFamily="34" charset="-122"/>
              </a:rPr>
              <a:t>   （</a:t>
            </a: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）领先战略与跟随战略的选择</a:t>
            </a:r>
          </a:p>
          <a:p>
            <a:r>
              <a:rPr lang="zh-CN" altLang="en-US" sz="2000" dirty="0">
                <a:solidFill>
                  <a:schemeClr val="tx1"/>
                </a:solidFill>
                <a:latin typeface="微软雅黑" panose="020B0503020204020204" pitchFamily="34" charset="-122"/>
                <a:ea typeface="微软雅黑" panose="020B0503020204020204" pitchFamily="34" charset="-122"/>
              </a:rPr>
              <a:t>我国企业在大多数情况下，采用跟随战略，但某些领域也可能采取领先战略。</a:t>
            </a: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endParaRPr lang="zh-CN" altLang="en-US" sz="2000" b="1" dirty="0"/>
          </a:p>
        </p:txBody>
      </p:sp>
      <p:graphicFrame>
        <p:nvGraphicFramePr>
          <p:cNvPr id="5" name="表格 5">
            <a:extLst>
              <a:ext uri="{FF2B5EF4-FFF2-40B4-BE49-F238E27FC236}">
                <a16:creationId xmlns:a16="http://schemas.microsoft.com/office/drawing/2014/main" id="{8E02E3FC-8F25-46EA-9C0D-E37449DBB054}"/>
              </a:ext>
            </a:extLst>
          </p:cNvPr>
          <p:cNvGraphicFramePr>
            <a:graphicFrameLocks noGrp="1"/>
          </p:cNvGraphicFramePr>
          <p:nvPr/>
        </p:nvGraphicFramePr>
        <p:xfrm>
          <a:off x="1692910" y="1707654"/>
          <a:ext cx="6096000" cy="2026920"/>
        </p:xfrm>
        <a:graphic>
          <a:graphicData uri="http://schemas.openxmlformats.org/drawingml/2006/table">
            <a:tbl>
              <a:tblPr firstRow="1" bandRow="1">
                <a:tableStyleId>{5C22544A-7EE6-4342-B048-85BDC9FD1C3A}</a:tableStyleId>
              </a:tblPr>
              <a:tblGrid>
                <a:gridCol w="1654954">
                  <a:extLst>
                    <a:ext uri="{9D8B030D-6E8A-4147-A177-3AD203B41FA5}">
                      <a16:colId xmlns:a16="http://schemas.microsoft.com/office/drawing/2014/main" val="2190415294"/>
                    </a:ext>
                  </a:extLst>
                </a:gridCol>
                <a:gridCol w="2409046">
                  <a:extLst>
                    <a:ext uri="{9D8B030D-6E8A-4147-A177-3AD203B41FA5}">
                      <a16:colId xmlns:a16="http://schemas.microsoft.com/office/drawing/2014/main" val="983112594"/>
                    </a:ext>
                  </a:extLst>
                </a:gridCol>
                <a:gridCol w="2032000">
                  <a:extLst>
                    <a:ext uri="{9D8B030D-6E8A-4147-A177-3AD203B41FA5}">
                      <a16:colId xmlns:a16="http://schemas.microsoft.com/office/drawing/2014/main" val="1656978515"/>
                    </a:ext>
                  </a:extLst>
                </a:gridCol>
              </a:tblGrid>
              <a:tr h="370840">
                <a:tc>
                  <a:txBody>
                    <a:bodyPr/>
                    <a:lstStyle/>
                    <a:p>
                      <a:r>
                        <a:rPr lang="zh-CN" altLang="en-US" sz="1400" dirty="0">
                          <a:solidFill>
                            <a:schemeClr val="tx1"/>
                          </a:solidFill>
                          <a:latin typeface="微软雅黑" panose="020B0503020204020204" pitchFamily="34" charset="-122"/>
                          <a:ea typeface="微软雅黑" panose="020B0503020204020204" pitchFamily="34" charset="-122"/>
                        </a:rPr>
                        <a:t>重点考虑因素</a:t>
                      </a:r>
                      <a:endParaRPr lang="zh-CN" altLang="en-US" dirty="0"/>
                    </a:p>
                  </a:txBody>
                  <a:tcPr/>
                </a:tc>
                <a:tc>
                  <a:txBody>
                    <a:bodyPr/>
                    <a:lstStyle/>
                    <a:p>
                      <a:r>
                        <a:rPr lang="zh-CN" altLang="en-US" sz="1400" dirty="0">
                          <a:solidFill>
                            <a:schemeClr val="tx1"/>
                          </a:solidFill>
                          <a:latin typeface="微软雅黑" panose="020B0503020204020204" pitchFamily="34" charset="-122"/>
                          <a:ea typeface="微软雅黑" panose="020B0503020204020204" pitchFamily="34" charset="-122"/>
                        </a:rPr>
                        <a:t>领先战略</a:t>
                      </a:r>
                      <a:endParaRPr lang="zh-CN" altLang="en-US" dirty="0"/>
                    </a:p>
                  </a:txBody>
                  <a:tcPr/>
                </a:tc>
                <a:tc>
                  <a:txBody>
                    <a:bodyPr/>
                    <a:lstStyle/>
                    <a:p>
                      <a:r>
                        <a:rPr lang="zh-CN" altLang="en-US" sz="1400" dirty="0">
                          <a:solidFill>
                            <a:schemeClr val="tx1"/>
                          </a:solidFill>
                          <a:latin typeface="微软雅黑" panose="020B0503020204020204" pitchFamily="34" charset="-122"/>
                          <a:ea typeface="微软雅黑" panose="020B0503020204020204" pitchFamily="34" charset="-122"/>
                        </a:rPr>
                        <a:t>跟随战略</a:t>
                      </a:r>
                      <a:endParaRPr lang="zh-CN" altLang="en-US" dirty="0"/>
                    </a:p>
                  </a:txBody>
                  <a:tcPr/>
                </a:tc>
                <a:extLst>
                  <a:ext uri="{0D108BD9-81ED-4DB2-BD59-A6C34878D82A}">
                    <a16:rowId xmlns:a16="http://schemas.microsoft.com/office/drawing/2014/main" val="3249007540"/>
                  </a:ext>
                </a:extLst>
              </a:tr>
              <a:tr h="370840">
                <a:tc>
                  <a:txBody>
                    <a:bodyPr/>
                    <a:lstStyle/>
                    <a:p>
                      <a:r>
                        <a:rPr lang="zh-CN" altLang="en-US" dirty="0"/>
                        <a:t>优势能力特点</a:t>
                      </a:r>
                    </a:p>
                  </a:txBody>
                  <a:tcPr/>
                </a:tc>
                <a:tc>
                  <a:txBody>
                    <a:bodyPr/>
                    <a:lstStyle/>
                    <a:p>
                      <a:r>
                        <a:rPr lang="zh-CN" altLang="en-US" dirty="0"/>
                        <a:t>技术开发能力</a:t>
                      </a:r>
                    </a:p>
                  </a:txBody>
                  <a:tcPr/>
                </a:tc>
                <a:tc>
                  <a:txBody>
                    <a:bodyPr/>
                    <a:lstStyle/>
                    <a:p>
                      <a:r>
                        <a:rPr lang="zh-CN" altLang="en-US" dirty="0"/>
                        <a:t>生产销售能力</a:t>
                      </a:r>
                    </a:p>
                  </a:txBody>
                  <a:tcPr/>
                </a:tc>
                <a:extLst>
                  <a:ext uri="{0D108BD9-81ED-4DB2-BD59-A6C34878D82A}">
                    <a16:rowId xmlns:a16="http://schemas.microsoft.com/office/drawing/2014/main" val="1082812497"/>
                  </a:ext>
                </a:extLst>
              </a:tr>
              <a:tr h="370840">
                <a:tc>
                  <a:txBody>
                    <a:bodyPr/>
                    <a:lstStyle/>
                    <a:p>
                      <a:r>
                        <a:rPr lang="zh-CN" altLang="en-US" dirty="0"/>
                        <a:t>风险与收益特点</a:t>
                      </a:r>
                    </a:p>
                  </a:txBody>
                  <a:tcPr/>
                </a:tc>
                <a:tc>
                  <a:txBody>
                    <a:bodyPr/>
                    <a:lstStyle/>
                    <a:p>
                      <a:r>
                        <a:rPr lang="zh-CN" altLang="en-US" dirty="0"/>
                        <a:t>投资大、风险大</a:t>
                      </a:r>
                    </a:p>
                  </a:txBody>
                  <a:tcPr/>
                </a:tc>
                <a:tc>
                  <a:txBody>
                    <a:bodyPr/>
                    <a:lstStyle/>
                    <a:p>
                      <a:r>
                        <a:rPr lang="zh-CN" altLang="en-US" dirty="0"/>
                        <a:t>风险小、收益小</a:t>
                      </a:r>
                    </a:p>
                  </a:txBody>
                  <a:tcPr/>
                </a:tc>
                <a:extLst>
                  <a:ext uri="{0D108BD9-81ED-4DB2-BD59-A6C34878D82A}">
                    <a16:rowId xmlns:a16="http://schemas.microsoft.com/office/drawing/2014/main" val="3829622948"/>
                  </a:ext>
                </a:extLst>
              </a:tr>
              <a:tr h="370840">
                <a:tc>
                  <a:txBody>
                    <a:bodyPr/>
                    <a:lstStyle/>
                    <a:p>
                      <a:r>
                        <a:rPr lang="zh-CN" altLang="en-US" dirty="0"/>
                        <a:t>领先的持久性</a:t>
                      </a:r>
                    </a:p>
                  </a:txBody>
                  <a:tcPr/>
                </a:tc>
                <a:tc>
                  <a:txBody>
                    <a:bodyPr/>
                    <a:lstStyle/>
                    <a:p>
                      <a:r>
                        <a:rPr lang="zh-CN" altLang="en-US" dirty="0"/>
                        <a:t>技术越不易复制、后续开发速率越快，领先的持久性就越好，因此具备持续开发能力</a:t>
                      </a:r>
                    </a:p>
                  </a:txBody>
                  <a:tcPr/>
                </a:tc>
                <a:tc>
                  <a:txBody>
                    <a:bodyPr/>
                    <a:lstStyle/>
                    <a:p>
                      <a:r>
                        <a:rPr lang="zh-CN" altLang="en-US" dirty="0"/>
                        <a:t>争取超越领先者</a:t>
                      </a:r>
                    </a:p>
                  </a:txBody>
                  <a:tcPr/>
                </a:tc>
                <a:extLst>
                  <a:ext uri="{0D108BD9-81ED-4DB2-BD59-A6C34878D82A}">
                    <a16:rowId xmlns:a16="http://schemas.microsoft.com/office/drawing/2014/main" val="3048593644"/>
                  </a:ext>
                </a:extLst>
              </a:tr>
            </a:tbl>
          </a:graphicData>
        </a:graphic>
      </p:graphicFrame>
    </p:spTree>
    <p:extLst>
      <p:ext uri="{BB962C8B-B14F-4D97-AF65-F5344CB8AC3E}">
        <p14:creationId xmlns:p14="http://schemas.microsoft.com/office/powerpoint/2010/main" val="428189406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）企业外部因素（</a:t>
            </a:r>
            <a:r>
              <a:rPr lang="en-US" altLang="zh-CN" sz="2000" dirty="0">
                <a:solidFill>
                  <a:schemeClr val="tx1"/>
                </a:solidFill>
                <a:latin typeface="微软雅黑" panose="020B0503020204020204" pitchFamily="34" charset="-122"/>
                <a:ea typeface="微软雅黑" panose="020B0503020204020204" pitchFamily="34" charset="-122"/>
              </a:rPr>
              <a:t>4</a:t>
            </a:r>
            <a:r>
              <a:rPr lang="zh-CN" altLang="en-US" sz="2000" dirty="0">
                <a:solidFill>
                  <a:schemeClr val="tx1"/>
                </a:solidFill>
                <a:latin typeface="微软雅黑" panose="020B0503020204020204" pitchFamily="34" charset="-122"/>
                <a:ea typeface="微软雅黑" panose="020B0503020204020204" pitchFamily="34" charset="-122"/>
              </a:rPr>
              <a:t>个）</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sz="2000" dirty="0">
                <a:solidFill>
                  <a:schemeClr val="tx1"/>
                </a:solidFill>
                <a:latin typeface="微软雅黑" panose="020B0503020204020204" pitchFamily="34" charset="-122"/>
                <a:ea typeface="微软雅黑" panose="020B0503020204020204" pitchFamily="34" charset="-122"/>
              </a:rPr>
              <a:t>①</a:t>
            </a:r>
            <a:r>
              <a:rPr lang="zh-CN" altLang="en-US" sz="2000" dirty="0">
                <a:solidFill>
                  <a:schemeClr val="tx1"/>
                </a:solidFill>
                <a:latin typeface="微软雅黑" panose="020B0503020204020204" pitchFamily="34" charset="-122"/>
                <a:ea typeface="微软雅黑" panose="020B0503020204020204" pitchFamily="34" charset="-122"/>
              </a:rPr>
              <a:t>法律法规</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②物价水平</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③劳动力市场的状况</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④其他企业的薪酬状况</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）企业内部因素（</a:t>
            </a: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个）</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sz="2000" dirty="0">
                <a:solidFill>
                  <a:schemeClr val="tx1"/>
                </a:solidFill>
                <a:latin typeface="微软雅黑" panose="020B0503020204020204" pitchFamily="34" charset="-122"/>
                <a:ea typeface="微软雅黑" panose="020B0503020204020204" pitchFamily="34" charset="-122"/>
              </a:rPr>
              <a:t>①</a:t>
            </a:r>
            <a:r>
              <a:rPr lang="zh-CN" altLang="en-US" sz="2000" dirty="0">
                <a:solidFill>
                  <a:schemeClr val="tx1"/>
                </a:solidFill>
                <a:latin typeface="微软雅黑" panose="020B0503020204020204" pitchFamily="34" charset="-122"/>
                <a:ea typeface="微软雅黑" panose="020B0503020204020204" pitchFamily="34" charset="-122"/>
              </a:rPr>
              <a:t>企业的经营战略</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②企业的发展阶段</a:t>
            </a:r>
            <a:endParaRPr lang="zh-CN" altLang="en-US" sz="2000" b="1" dirty="0"/>
          </a:p>
        </p:txBody>
      </p:sp>
    </p:spTree>
    <p:extLst>
      <p:ext uri="{BB962C8B-B14F-4D97-AF65-F5344CB8AC3E}">
        <p14:creationId xmlns:p14="http://schemas.microsoft.com/office/powerpoint/2010/main" val="260477169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③企业的财务状况</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）员工个人因素（</a:t>
            </a: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个）</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sz="2000" dirty="0">
                <a:solidFill>
                  <a:schemeClr val="tx1"/>
                </a:solidFill>
                <a:latin typeface="微软雅黑" panose="020B0503020204020204" pitchFamily="34" charset="-122"/>
                <a:ea typeface="微软雅黑" panose="020B0503020204020204" pitchFamily="34" charset="-122"/>
              </a:rPr>
              <a:t>①</a:t>
            </a:r>
            <a:r>
              <a:rPr lang="zh-CN" altLang="en-US" sz="2000" dirty="0">
                <a:solidFill>
                  <a:schemeClr val="tx1"/>
                </a:solidFill>
                <a:latin typeface="微软雅黑" panose="020B0503020204020204" pitchFamily="34" charset="-122"/>
                <a:ea typeface="微软雅黑" panose="020B0503020204020204" pitchFamily="34" charset="-122"/>
              </a:rPr>
              <a:t>员工所处的职位</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②员工的绩效表现</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③员工的工作年限</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三、企业薪酬制度设计的原则和流程</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、企业薪酬制度设计的原则</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）公平原则。</a:t>
            </a:r>
            <a:endParaRPr lang="en-US" altLang="zh-CN" sz="2000" dirty="0">
              <a:solidFill>
                <a:schemeClr val="tx1"/>
              </a:solidFill>
              <a:latin typeface="微软雅黑" panose="020B0503020204020204" pitchFamily="34" charset="-122"/>
              <a:ea typeface="微软雅黑" panose="020B0503020204020204" pitchFamily="34" charset="-122"/>
            </a:endParaRPr>
          </a:p>
          <a:p>
            <a:endParaRPr lang="zh-CN" altLang="en-US" sz="2000" b="1" dirty="0"/>
          </a:p>
        </p:txBody>
      </p:sp>
      <p:pic>
        <p:nvPicPr>
          <p:cNvPr id="5" name="图片 4">
            <a:extLst>
              <a:ext uri="{FF2B5EF4-FFF2-40B4-BE49-F238E27FC236}">
                <a16:creationId xmlns:a16="http://schemas.microsoft.com/office/drawing/2014/main" id="{20417930-0405-410F-8A8B-B3635D9EAD9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09500" y="2211710"/>
            <a:ext cx="3796680" cy="2115707"/>
          </a:xfrm>
          <a:prstGeom prst="rect">
            <a:avLst/>
          </a:prstGeom>
        </p:spPr>
      </p:pic>
    </p:spTree>
    <p:extLst>
      <p:ext uri="{BB962C8B-B14F-4D97-AF65-F5344CB8AC3E}">
        <p14:creationId xmlns:p14="http://schemas.microsoft.com/office/powerpoint/2010/main" val="285774140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）竞争原则。</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）激励原则。</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4</a:t>
            </a:r>
            <a:r>
              <a:rPr lang="zh-CN" altLang="en-US" sz="2000" dirty="0">
                <a:solidFill>
                  <a:schemeClr val="tx1"/>
                </a:solidFill>
                <a:latin typeface="微软雅黑" panose="020B0503020204020204" pitchFamily="34" charset="-122"/>
                <a:ea typeface="微软雅黑" panose="020B0503020204020204" pitchFamily="34" charset="-122"/>
              </a:rPr>
              <a:t>）量力而行原则。</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5</a:t>
            </a:r>
            <a:r>
              <a:rPr lang="zh-CN" altLang="en-US" sz="2000" dirty="0">
                <a:solidFill>
                  <a:schemeClr val="tx1"/>
                </a:solidFill>
                <a:latin typeface="微软雅黑" panose="020B0503020204020204" pitchFamily="34" charset="-122"/>
                <a:ea typeface="微软雅黑" panose="020B0503020204020204" pitchFamily="34" charset="-122"/>
              </a:rPr>
              <a:t>）合法原则。</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、企业薪酬制度设计的流程</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）明确现状与需求   </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）确定薪酬策略</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）进行工作分析 </a:t>
            </a: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endParaRPr lang="zh-CN" altLang="en-US" sz="2000" b="1" dirty="0"/>
          </a:p>
        </p:txBody>
      </p:sp>
      <p:pic>
        <p:nvPicPr>
          <p:cNvPr id="5" name="图片 4">
            <a:extLst>
              <a:ext uri="{FF2B5EF4-FFF2-40B4-BE49-F238E27FC236}">
                <a16:creationId xmlns:a16="http://schemas.microsoft.com/office/drawing/2014/main" id="{FAAFD1AC-F4D9-4EE2-AF56-8DB2D69A8B6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84574" y="1335332"/>
            <a:ext cx="4602226" cy="3129513"/>
          </a:xfrm>
          <a:prstGeom prst="rect">
            <a:avLst/>
          </a:prstGeom>
        </p:spPr>
      </p:pic>
    </p:spTree>
    <p:extLst>
      <p:ext uri="{BB962C8B-B14F-4D97-AF65-F5344CB8AC3E}">
        <p14:creationId xmlns:p14="http://schemas.microsoft.com/office/powerpoint/2010/main" val="120617312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4</a:t>
            </a:r>
            <a:r>
              <a:rPr lang="zh-CN" altLang="en-US" sz="2000" dirty="0">
                <a:solidFill>
                  <a:schemeClr val="tx1"/>
                </a:solidFill>
                <a:latin typeface="微软雅黑" panose="020B0503020204020204" pitchFamily="34" charset="-122"/>
                <a:ea typeface="微软雅黑" panose="020B0503020204020204" pitchFamily="34" charset="-122"/>
              </a:rPr>
              <a:t>）进行职位评价</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5</a:t>
            </a:r>
            <a:r>
              <a:rPr lang="zh-CN" altLang="en-US" sz="2000" dirty="0">
                <a:solidFill>
                  <a:schemeClr val="tx1"/>
                </a:solidFill>
                <a:latin typeface="微软雅黑" panose="020B0503020204020204" pitchFamily="34" charset="-122"/>
                <a:ea typeface="微软雅黑" panose="020B0503020204020204" pitchFamily="34" charset="-122"/>
              </a:rPr>
              <a:t>）进行等级划分                </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6</a:t>
            </a:r>
            <a:r>
              <a:rPr lang="zh-CN" altLang="en-US" sz="2000" dirty="0">
                <a:solidFill>
                  <a:schemeClr val="tx1"/>
                </a:solidFill>
                <a:latin typeface="微软雅黑" panose="020B0503020204020204" pitchFamily="34" charset="-122"/>
                <a:ea typeface="微软雅黑" panose="020B0503020204020204" pitchFamily="34" charset="-122"/>
              </a:rPr>
              <a:t>）建立健全配套制度</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7</a:t>
            </a:r>
            <a:r>
              <a:rPr lang="zh-CN" altLang="en-US" sz="2000" dirty="0">
                <a:solidFill>
                  <a:schemeClr val="tx1"/>
                </a:solidFill>
                <a:latin typeface="微软雅黑" panose="020B0503020204020204" pitchFamily="34" charset="-122"/>
                <a:ea typeface="微软雅黑" panose="020B0503020204020204" pitchFamily="34" charset="-122"/>
              </a:rPr>
              <a:t>）进行市场薪酬调查       </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8</a:t>
            </a:r>
            <a:r>
              <a:rPr lang="zh-CN" altLang="en-US" sz="2000" dirty="0">
                <a:solidFill>
                  <a:schemeClr val="tx1"/>
                </a:solidFill>
                <a:latin typeface="微软雅黑" panose="020B0503020204020204" pitchFamily="34" charset="-122"/>
                <a:ea typeface="微软雅黑" panose="020B0503020204020204" pitchFamily="34" charset="-122"/>
              </a:rPr>
              <a:t>）确定薪酬结构与水平</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9</a:t>
            </a:r>
            <a:r>
              <a:rPr lang="zh-CN" altLang="en-US" sz="2000" dirty="0">
                <a:solidFill>
                  <a:schemeClr val="tx1"/>
                </a:solidFill>
                <a:latin typeface="微软雅黑" panose="020B0503020204020204" pitchFamily="34" charset="-122"/>
                <a:ea typeface="微软雅黑" panose="020B0503020204020204" pitchFamily="34" charset="-122"/>
              </a:rPr>
              <a:t>）薪酬制度的实施与修正</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四、基本薪酬设计</a:t>
            </a:r>
          </a:p>
          <a:p>
            <a:endParaRPr lang="zh-CN" altLang="en-US" sz="2000" b="1" dirty="0"/>
          </a:p>
        </p:txBody>
      </p:sp>
    </p:spTree>
    <p:extLst>
      <p:ext uri="{BB962C8B-B14F-4D97-AF65-F5344CB8AC3E}">
        <p14:creationId xmlns:p14="http://schemas.microsoft.com/office/powerpoint/2010/main" val="217003646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、基本薪酬设计的前提</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）薪酬调查的实施</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）薪酬等级的建立</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、以职位为导向的基本薪酬制度的设计</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）职位等级法</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）职位分类法</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）计点法</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4</a:t>
            </a:r>
            <a:r>
              <a:rPr lang="zh-CN" altLang="en-US" sz="2000" dirty="0">
                <a:solidFill>
                  <a:schemeClr val="tx1"/>
                </a:solidFill>
                <a:latin typeface="微软雅黑" panose="020B0503020204020204" pitchFamily="34" charset="-122"/>
                <a:ea typeface="微软雅黑" panose="020B0503020204020204" pitchFamily="34" charset="-122"/>
              </a:rPr>
              <a:t>）因素比较法</a:t>
            </a:r>
          </a:p>
        </p:txBody>
      </p:sp>
    </p:spTree>
    <p:extLst>
      <p:ext uri="{BB962C8B-B14F-4D97-AF65-F5344CB8AC3E}">
        <p14:creationId xmlns:p14="http://schemas.microsoft.com/office/powerpoint/2010/main" val="201368185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、以技能为导向的基本薪酬设计</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）以知识为基础的基本薪酬制度设计方法</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）以技能为基础的基本薪酬制度设计方法</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4</a:t>
            </a:r>
            <a:r>
              <a:rPr lang="zh-CN" altLang="en-US" sz="2000" dirty="0">
                <a:solidFill>
                  <a:schemeClr val="tx1"/>
                </a:solidFill>
                <a:latin typeface="微软雅黑" panose="020B0503020204020204" pitchFamily="34" charset="-122"/>
                <a:ea typeface="微软雅黑" panose="020B0503020204020204" pitchFamily="34" charset="-122"/>
              </a:rPr>
              <a:t>、宽带型薪酬结构的概念、特点与作用</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）宽带型薪酬结构的概念与特点</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宽带型薪酬结构是指对多个薪酬等级以及薪酬变动范围进行重新组合，使之变成只有相当少数的薪酬等级以及相应比较宽的薪酬变动范围。</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宽带型薪酬结构最大的特点是扩大了员工通过技术和能力的提升而增加薪</a:t>
            </a:r>
          </a:p>
        </p:txBody>
      </p:sp>
    </p:spTree>
    <p:extLst>
      <p:ext uri="{BB962C8B-B14F-4D97-AF65-F5344CB8AC3E}">
        <p14:creationId xmlns:p14="http://schemas.microsoft.com/office/powerpoint/2010/main" val="409398811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酬的可能性，使员工薪酬的增长更多地依赖于本人技能和能力的提高以及对企业贡献的增加，而不是地位的提高，从而也进一步减少了对员工进行横向甚至向下调动时所遇到的阻力。此外，企业能密切配合市场供求变化，使员工的薪酬水平以市场薪酬调查的数据和企业的薪酬定位为基础而确定，这就使企业更能把握其薪酬水平在市场上的竞争力，并相应地做好薪酬成本控制工作。</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）宽带型薪酬结构的作用</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①支撑了扁平型组织结构的运行</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42145169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②引导员工重视个人技能的增长和能力的提高</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③有利于促进职位轮换与调整</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④有利于管理人员及人力资源专业人员的角色转变</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⑤有利于促进薪酬管理水平的提高</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五、激励薪酬设计</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、激励薪酬的设计</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）个人激励薪酬</a:t>
            </a:r>
          </a:p>
        </p:txBody>
      </p:sp>
    </p:spTree>
    <p:extLst>
      <p:ext uri="{BB962C8B-B14F-4D97-AF65-F5344CB8AC3E}">
        <p14:creationId xmlns:p14="http://schemas.microsoft.com/office/powerpoint/2010/main" val="13483853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①计件制</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②工时制</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③绩效工资（有四种主要的形式）</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）群体激励薪酬</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①利润分享计划</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②收益分享计划</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③员工持股制度</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六、福利</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p:txBody>
      </p:sp>
      <p:pic>
        <p:nvPicPr>
          <p:cNvPr id="5" name="图片 4">
            <a:extLst>
              <a:ext uri="{FF2B5EF4-FFF2-40B4-BE49-F238E27FC236}">
                <a16:creationId xmlns:a16="http://schemas.microsoft.com/office/drawing/2014/main" id="{E35343AF-387F-4AC4-A77B-05819ECF331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40910" y="915566"/>
            <a:ext cx="3755325" cy="2225030"/>
          </a:xfrm>
          <a:prstGeom prst="rect">
            <a:avLst/>
          </a:prstGeom>
        </p:spPr>
      </p:pic>
    </p:spTree>
    <p:extLst>
      <p:ext uri="{BB962C8B-B14F-4D97-AF65-F5344CB8AC3E}">
        <p14:creationId xmlns:p14="http://schemas.microsoft.com/office/powerpoint/2010/main" val="332749817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）福利的内容</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①国家法定的福利</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②企业自主的福利</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）福利的管理</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①调查阶段</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②规划阶段</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③实施阶段</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④反馈阶段</a:t>
            </a: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p:txBody>
      </p:sp>
      <p:pic>
        <p:nvPicPr>
          <p:cNvPr id="5" name="图片 4">
            <a:extLst>
              <a:ext uri="{FF2B5EF4-FFF2-40B4-BE49-F238E27FC236}">
                <a16:creationId xmlns:a16="http://schemas.microsoft.com/office/drawing/2014/main" id="{456D8C70-24CB-4BB5-BC58-C81DCB942C9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75856" y="696186"/>
            <a:ext cx="4953000" cy="2905125"/>
          </a:xfrm>
          <a:prstGeom prst="rect">
            <a:avLst/>
          </a:prstGeom>
        </p:spPr>
      </p:pic>
    </p:spTree>
    <p:extLst>
      <p:ext uri="{BB962C8B-B14F-4D97-AF65-F5344CB8AC3E}">
        <p14:creationId xmlns:p14="http://schemas.microsoft.com/office/powerpoint/2010/main" val="13146359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、知识产权管理</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）知识产权的类型</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）知识产权的保护形式</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sz="2000" dirty="0">
                <a:solidFill>
                  <a:schemeClr val="tx1"/>
                </a:solidFill>
                <a:latin typeface="微软雅黑" panose="020B0503020204020204" pitchFamily="34" charset="-122"/>
                <a:ea typeface="微软雅黑" panose="020B0503020204020204" pitchFamily="34" charset="-122"/>
              </a:rPr>
              <a:t>①</a:t>
            </a:r>
            <a:r>
              <a:rPr lang="zh-CN" altLang="en-US" sz="2000" dirty="0">
                <a:solidFill>
                  <a:schemeClr val="tx1"/>
                </a:solidFill>
                <a:latin typeface="微软雅黑" panose="020B0503020204020204" pitchFamily="34" charset="-122"/>
                <a:ea typeface="微软雅黑" panose="020B0503020204020204" pitchFamily="34" charset="-122"/>
              </a:rPr>
              <a:t>专利</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②商标</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③著作权（版权）</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④商业秘密</a:t>
            </a:r>
            <a:endParaRPr lang="en-US" altLang="zh-CN" sz="2000" dirty="0">
              <a:solidFill>
                <a:schemeClr val="tx1"/>
              </a:solidFill>
              <a:latin typeface="微软雅黑" panose="020B0503020204020204" pitchFamily="34" charset="-122"/>
              <a:ea typeface="微软雅黑" panose="020B0503020204020204" pitchFamily="34" charset="-122"/>
            </a:endParaRPr>
          </a:p>
          <a:p>
            <a:pPr marL="85725" indent="0">
              <a:lnSpc>
                <a:spcPct val="150000"/>
              </a:lnSpc>
              <a:buNone/>
            </a:pPr>
            <a:endParaRPr lang="en-US" altLang="zh-CN" sz="2000" dirty="0">
              <a:solidFill>
                <a:schemeClr val="tx1"/>
              </a:solidFill>
              <a:latin typeface="微软雅黑" panose="020B0503020204020204" pitchFamily="34" charset="-122"/>
              <a:ea typeface="微软雅黑" panose="020B0503020204020204" pitchFamily="34" charset="-122"/>
            </a:endParaRPr>
          </a:p>
          <a:p>
            <a:endParaRPr lang="zh-CN" altLang="en-US" sz="2000" b="1" dirty="0"/>
          </a:p>
        </p:txBody>
      </p:sp>
    </p:spTree>
    <p:extLst>
      <p:ext uri="{BB962C8B-B14F-4D97-AF65-F5344CB8AC3E}">
        <p14:creationId xmlns:p14="http://schemas.microsoft.com/office/powerpoint/2010/main" val="186266424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gn="ct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第九章    企业投融资决策及并购重组</a:t>
            </a: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endParaRPr lang="zh-CN" altLang="en-US" sz="2000" b="1" dirty="0"/>
          </a:p>
        </p:txBody>
      </p:sp>
      <p:pic>
        <p:nvPicPr>
          <p:cNvPr id="4" name="图片 3">
            <a:extLst>
              <a:ext uri="{FF2B5EF4-FFF2-40B4-BE49-F238E27FC236}">
                <a16:creationId xmlns:a16="http://schemas.microsoft.com/office/drawing/2014/main" id="{C5587479-8CF4-4028-A71E-3BB710C4D196}"/>
              </a:ext>
            </a:extLst>
          </p:cNvPr>
          <p:cNvPicPr>
            <a:picLocks noChangeAspect="1"/>
          </p:cNvPicPr>
          <p:nvPr/>
        </p:nvPicPr>
        <p:blipFill>
          <a:blip r:embed="rId3"/>
          <a:stretch>
            <a:fillRect/>
          </a:stretch>
        </p:blipFill>
        <p:spPr>
          <a:xfrm>
            <a:off x="1403648" y="1203598"/>
            <a:ext cx="6161905" cy="2057143"/>
          </a:xfrm>
          <a:prstGeom prst="rect">
            <a:avLst/>
          </a:prstGeom>
        </p:spPr>
      </p:pic>
    </p:spTree>
    <p:extLst>
      <p:ext uri="{BB962C8B-B14F-4D97-AF65-F5344CB8AC3E}">
        <p14:creationId xmlns:p14="http://schemas.microsoft.com/office/powerpoint/2010/main" val="366099288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a:xfrm>
            <a:off x="1643026" y="1790537"/>
            <a:ext cx="5684562" cy="1098425"/>
          </a:xfrm>
        </p:spPr>
        <p:txBody>
          <a:bodyPr>
            <a:normAutofit/>
          </a:bodyPr>
          <a:lstStyle/>
          <a:p>
            <a:r>
              <a:rPr lang="zh-CN" altLang="en-US" b="1" spc="5" dirty="0">
                <a:solidFill>
                  <a:schemeClr val="tx1"/>
                </a:solidFill>
                <a:latin typeface="微软雅黑" panose="020B0503020204020204" pitchFamily="34" charset="-122"/>
                <a:ea typeface="微软雅黑" panose="020B0503020204020204" pitchFamily="34" charset="-122"/>
                <a:sym typeface="微软雅黑" panose="020B0503020204020204" pitchFamily="34" charset="-122"/>
              </a:rPr>
              <a:t>课后</a:t>
            </a:r>
            <a:r>
              <a:rPr lang="zh-CN" altLang="en-US" b="1" spc="5"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rPr>
              <a:t>记得多刷题、多复习、多预习</a:t>
            </a:r>
            <a:r>
              <a:rPr lang="en-US" altLang="zh-CN" b="1" spc="5"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rPr>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二、技术创新决策的评估方法</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、定量评估方法</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）折现现金流方法</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）风险分析</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敏感性分析</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概率分析</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、定性评估方法</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）轮廓图法</a:t>
            </a:r>
          </a:p>
          <a:p>
            <a:endParaRPr lang="zh-CN" altLang="en-US" sz="2000" b="1" dirty="0"/>
          </a:p>
        </p:txBody>
      </p:sp>
    </p:spTree>
    <p:extLst>
      <p:ext uri="{BB962C8B-B14F-4D97-AF65-F5344CB8AC3E}">
        <p14:creationId xmlns:p14="http://schemas.microsoft.com/office/powerpoint/2010/main" val="2023559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）检查清单法</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）评分法</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4</a:t>
            </a:r>
            <a:r>
              <a:rPr lang="zh-CN" altLang="en-US" sz="2000" dirty="0">
                <a:solidFill>
                  <a:schemeClr val="tx1"/>
                </a:solidFill>
                <a:latin typeface="微软雅黑" panose="020B0503020204020204" pitchFamily="34" charset="-122"/>
                <a:ea typeface="微软雅黑" panose="020B0503020204020204" pitchFamily="34" charset="-122"/>
              </a:rPr>
              <a:t>）动态排序列表法</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、项目组合评估</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）矩阵法</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）项目地图法</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最常用的是风险</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收益气泡图。横轴衡量财务效果，纵轴衡量项目的风险。</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珍珠</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第</a:t>
            </a:r>
            <a:r>
              <a:rPr lang="en-US" altLang="zh-CN" sz="2000" dirty="0">
                <a:solidFill>
                  <a:schemeClr val="tx1"/>
                </a:solidFill>
                <a:latin typeface="微软雅黑" panose="020B0503020204020204" pitchFamily="34" charset="-122"/>
                <a:ea typeface="微软雅黑" panose="020B0503020204020204" pitchFamily="34" charset="-122"/>
              </a:rPr>
              <a:t>Ⅰ</a:t>
            </a:r>
            <a:r>
              <a:rPr lang="zh-CN" altLang="en-US" sz="2000" dirty="0">
                <a:solidFill>
                  <a:schemeClr val="tx1"/>
                </a:solidFill>
                <a:latin typeface="微软雅黑" panose="020B0503020204020204" pitchFamily="34" charset="-122"/>
                <a:ea typeface="微软雅黑" panose="020B0503020204020204" pitchFamily="34" charset="-122"/>
              </a:rPr>
              <a:t>象限，双高业务</a:t>
            </a:r>
            <a:r>
              <a:rPr lang="en-US" altLang="zh-CN" sz="2000" dirty="0">
                <a:solidFill>
                  <a:schemeClr val="tx1"/>
                </a:solidFill>
                <a:latin typeface="微软雅黑" panose="020B0503020204020204" pitchFamily="34" charset="-122"/>
                <a:ea typeface="微软雅黑" panose="020B0503020204020204" pitchFamily="34" charset="-122"/>
              </a:rPr>
              <a:t>)</a:t>
            </a: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endParaRPr lang="zh-CN" altLang="en-US" sz="2000" b="1" dirty="0"/>
          </a:p>
        </p:txBody>
      </p:sp>
      <p:pic>
        <p:nvPicPr>
          <p:cNvPr id="5" name="图片 4">
            <a:extLst>
              <a:ext uri="{FF2B5EF4-FFF2-40B4-BE49-F238E27FC236}">
                <a16:creationId xmlns:a16="http://schemas.microsoft.com/office/drawing/2014/main" id="{9637779E-69E3-4C5C-8B74-8D3BA1F23FE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55976" y="361015"/>
            <a:ext cx="4006247" cy="3275867"/>
          </a:xfrm>
          <a:prstGeom prst="rect">
            <a:avLst/>
          </a:prstGeom>
        </p:spPr>
      </p:pic>
    </p:spTree>
    <p:extLst>
      <p:ext uri="{BB962C8B-B14F-4D97-AF65-F5344CB8AC3E}">
        <p14:creationId xmlns:p14="http://schemas.microsoft.com/office/powerpoint/2010/main" val="32267994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牡蛎</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第</a:t>
            </a:r>
            <a:r>
              <a:rPr lang="en-US" altLang="zh-CN" sz="2000" dirty="0">
                <a:solidFill>
                  <a:schemeClr val="tx1"/>
                </a:solidFill>
                <a:latin typeface="微软雅黑" panose="020B0503020204020204" pitchFamily="34" charset="-122"/>
                <a:ea typeface="微软雅黑" panose="020B0503020204020204" pitchFamily="34" charset="-122"/>
              </a:rPr>
              <a:t>Ⅳ</a:t>
            </a:r>
            <a:r>
              <a:rPr lang="zh-CN" altLang="en-US" sz="2000" dirty="0">
                <a:solidFill>
                  <a:schemeClr val="tx1"/>
                </a:solidFill>
                <a:latin typeface="微软雅黑" panose="020B0503020204020204" pitchFamily="34" charset="-122"/>
                <a:ea typeface="微软雅黑" panose="020B0503020204020204" pitchFamily="34" charset="-122"/>
              </a:rPr>
              <a:t>象限，高收益，低成功率</a:t>
            </a:r>
            <a:r>
              <a:rPr lang="en-US" altLang="zh-CN" sz="2000" dirty="0">
                <a:solidFill>
                  <a:schemeClr val="tx1"/>
                </a:solidFill>
                <a:latin typeface="微软雅黑" panose="020B0503020204020204" pitchFamily="34" charset="-122"/>
                <a:ea typeface="微软雅黑" panose="020B0503020204020204" pitchFamily="34" charset="-122"/>
              </a:rPr>
              <a:t>)</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面包和黄油</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第</a:t>
            </a:r>
            <a:r>
              <a:rPr lang="en-US" altLang="zh-CN" sz="2000" dirty="0">
                <a:solidFill>
                  <a:schemeClr val="tx1"/>
                </a:solidFill>
                <a:latin typeface="微软雅黑" panose="020B0503020204020204" pitchFamily="34" charset="-122"/>
                <a:ea typeface="微软雅黑" panose="020B0503020204020204" pitchFamily="34" charset="-122"/>
              </a:rPr>
              <a:t>Ⅱ</a:t>
            </a:r>
            <a:r>
              <a:rPr lang="zh-CN" altLang="en-US" sz="2000" dirty="0">
                <a:solidFill>
                  <a:schemeClr val="tx1"/>
                </a:solidFill>
                <a:latin typeface="微软雅黑" panose="020B0503020204020204" pitchFamily="34" charset="-122"/>
                <a:ea typeface="微软雅黑" panose="020B0503020204020204" pitchFamily="34" charset="-122"/>
              </a:rPr>
              <a:t>象限，低收益，高成功率</a:t>
            </a:r>
            <a:r>
              <a:rPr lang="en-US" altLang="zh-CN" sz="2000" dirty="0">
                <a:solidFill>
                  <a:schemeClr val="tx1"/>
                </a:solidFill>
                <a:latin typeface="微软雅黑" panose="020B0503020204020204" pitchFamily="34" charset="-122"/>
                <a:ea typeface="微软雅黑" panose="020B0503020204020204" pitchFamily="34" charset="-122"/>
              </a:rPr>
              <a:t>)</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(4)</a:t>
            </a:r>
            <a:r>
              <a:rPr lang="zh-CN" altLang="en-US" sz="2000" dirty="0">
                <a:solidFill>
                  <a:schemeClr val="tx1"/>
                </a:solidFill>
                <a:latin typeface="微软雅黑" panose="020B0503020204020204" pitchFamily="34" charset="-122"/>
                <a:ea typeface="微软雅黑" panose="020B0503020204020204" pitchFamily="34" charset="-122"/>
              </a:rPr>
              <a:t>白象</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第</a:t>
            </a:r>
            <a:r>
              <a:rPr lang="en-US" altLang="zh-CN" sz="2000" dirty="0">
                <a:solidFill>
                  <a:schemeClr val="tx1"/>
                </a:solidFill>
                <a:latin typeface="微软雅黑" panose="020B0503020204020204" pitchFamily="34" charset="-122"/>
                <a:ea typeface="微软雅黑" panose="020B0503020204020204" pitchFamily="34" charset="-122"/>
              </a:rPr>
              <a:t>Ⅲ</a:t>
            </a:r>
            <a:r>
              <a:rPr lang="zh-CN" altLang="en-US" sz="2000" dirty="0">
                <a:solidFill>
                  <a:schemeClr val="tx1"/>
                </a:solidFill>
                <a:latin typeface="微软雅黑" panose="020B0503020204020204" pitchFamily="34" charset="-122"/>
                <a:ea typeface="微软雅黑" panose="020B0503020204020204" pitchFamily="34" charset="-122"/>
              </a:rPr>
              <a:t>象限，双低业务</a:t>
            </a:r>
            <a:r>
              <a:rPr lang="en-US" altLang="zh-CN" sz="2000" dirty="0">
                <a:solidFill>
                  <a:schemeClr val="tx1"/>
                </a:solidFill>
                <a:latin typeface="微软雅黑" panose="020B0503020204020204" pitchFamily="34" charset="-122"/>
                <a:ea typeface="微软雅黑" panose="020B0503020204020204" pitchFamily="34" charset="-122"/>
              </a:rPr>
              <a:t>)</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4</a:t>
            </a:r>
            <a:r>
              <a:rPr lang="zh-CN" altLang="en-US" sz="2000" dirty="0">
                <a:solidFill>
                  <a:schemeClr val="tx1"/>
                </a:solidFill>
                <a:latin typeface="微软雅黑" panose="020B0503020204020204" pitchFamily="34" charset="-122"/>
                <a:ea typeface="微软雅黑" panose="020B0503020204020204" pitchFamily="34" charset="-122"/>
              </a:rPr>
              <a:t>、技术价值的评估方法</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）成本模型</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）市场模拟模型</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）效益模型</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endParaRPr lang="zh-CN" altLang="en-US" sz="2000" b="1" dirty="0"/>
          </a:p>
        </p:txBody>
      </p:sp>
    </p:spTree>
    <p:extLst>
      <p:ext uri="{BB962C8B-B14F-4D97-AF65-F5344CB8AC3E}">
        <p14:creationId xmlns:p14="http://schemas.microsoft.com/office/powerpoint/2010/main" val="40684873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mc:AlternateContent xmlns:mc="http://schemas.openxmlformats.org/markup-compatibility/2006" xmlns:a14="http://schemas.microsoft.com/office/drawing/2010/main">
        <mc:Choice Requires="a14">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）成本模型</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基本出发点：成本是价格的基本决定因素。</a:t>
                </a:r>
                <a:br>
                  <a:rPr lang="zh-CN" altLang="en-US" sz="2000" dirty="0">
                    <a:solidFill>
                      <a:schemeClr val="tx1"/>
                    </a:solidFill>
                    <a:latin typeface="微软雅黑" panose="020B0503020204020204" pitchFamily="34" charset="-122"/>
                    <a:ea typeface="微软雅黑" panose="020B0503020204020204" pitchFamily="34" charset="-122"/>
                  </a:rPr>
                </a:br>
                <a:r>
                  <a:rPr lang="zh-CN" altLang="en-US" sz="2000" dirty="0">
                    <a:solidFill>
                      <a:schemeClr val="tx1"/>
                    </a:solidFill>
                    <a:latin typeface="微软雅黑" panose="020B0503020204020204" pitchFamily="34" charset="-122"/>
                    <a:ea typeface="微软雅黑" panose="020B0503020204020204" pitchFamily="34" charset="-122"/>
                  </a:rPr>
                  <a:t>公式：技术价格</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（技术开发的物质消耗</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技术开发中投入的人力消耗）</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技术复杂系数</a:t>
                </a:r>
                <a:r>
                  <a:rPr lang="en-US" altLang="zh-CN" sz="2000" dirty="0">
                    <a:solidFill>
                      <a:schemeClr val="tx1"/>
                    </a:solidFill>
                    <a:latin typeface="微软雅黑" panose="020B0503020204020204" pitchFamily="34" charset="-122"/>
                    <a:ea typeface="微软雅黑" panose="020B0503020204020204" pitchFamily="34" charset="-122"/>
                  </a:rPr>
                  <a:t>] ÷</a:t>
                </a: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研究开发的风险概率）</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）市场模拟模型</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主要是模拟市场条件，假定在技术市场上交易时，估算可能的成交价格。</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该模型的公式为：</a:t>
                </a:r>
                <a:r>
                  <a:rPr lang="en-US" altLang="zh-CN" sz="2000" dirty="0">
                    <a:solidFill>
                      <a:schemeClr val="tx1"/>
                    </a:solidFill>
                    <a:latin typeface="微软雅黑" panose="020B0503020204020204" pitchFamily="34" charset="-122"/>
                    <a:ea typeface="微软雅黑" panose="020B0503020204020204" pitchFamily="34" charset="-122"/>
                  </a:rPr>
                  <a:t>P=</a:t>
                </a:r>
                <a14:m>
                  <m:oMath xmlns:m="http://schemas.openxmlformats.org/officeDocument/2006/math">
                    <m:sSub>
                      <m:sSubPr>
                        <m:ctrlPr>
                          <a:rPr lang="en-US" altLang="zh-CN" sz="2000" i="1" smtClean="0">
                            <a:solidFill>
                              <a:schemeClr val="tx1"/>
                            </a:solidFill>
                            <a:latin typeface="Cambria Math" panose="02040503050406030204" pitchFamily="18" charset="0"/>
                            <a:ea typeface="微软雅黑" panose="020B0503020204020204" pitchFamily="34" charset="-122"/>
                          </a:rPr>
                        </m:ctrlPr>
                      </m:sSubPr>
                      <m:e>
                        <m:r>
                          <a:rPr lang="en-US" altLang="zh-CN" sz="2000" b="0" i="1" smtClean="0">
                            <a:solidFill>
                              <a:schemeClr val="tx1"/>
                            </a:solidFill>
                            <a:latin typeface="Cambria Math" panose="02040503050406030204" pitchFamily="18" charset="0"/>
                            <a:ea typeface="微软雅黑" panose="020B0503020204020204" pitchFamily="34" charset="-122"/>
                          </a:rPr>
                          <m:t>𝑃</m:t>
                        </m:r>
                      </m:e>
                      <m:sub>
                        <m:r>
                          <a:rPr lang="en-US" altLang="zh-CN" sz="2000" b="0" i="1" smtClean="0">
                            <a:solidFill>
                              <a:schemeClr val="tx1"/>
                            </a:solidFill>
                            <a:latin typeface="Cambria Math" panose="02040503050406030204" pitchFamily="18" charset="0"/>
                            <a:ea typeface="微软雅黑" panose="020B0503020204020204" pitchFamily="34" charset="-122"/>
                          </a:rPr>
                          <m:t>0</m:t>
                        </m:r>
                      </m:sub>
                    </m:sSub>
                  </m:oMath>
                </a14:m>
                <a:r>
                  <a:rPr lang="en-US" altLang="zh-CN" sz="2000" dirty="0">
                    <a:solidFill>
                      <a:schemeClr val="tx1"/>
                    </a:solidFill>
                    <a:latin typeface="微软雅黑" panose="020B0503020204020204" pitchFamily="34" charset="-122"/>
                    <a:ea typeface="微软雅黑" panose="020B0503020204020204" pitchFamily="34" charset="-122"/>
                  </a:rPr>
                  <a:t>×a × b × c</a:t>
                </a:r>
                <a:endParaRPr lang="zh-CN" altLang="en-US" sz="2000" dirty="0">
                  <a:solidFill>
                    <a:schemeClr val="tx1"/>
                  </a:solidFill>
                  <a:latin typeface="微软雅黑" panose="020B0503020204020204" pitchFamily="34" charset="-122"/>
                  <a:ea typeface="微软雅黑" panose="020B0503020204020204" pitchFamily="34" charset="-122"/>
                </a:endParaRPr>
              </a:p>
            </p:txBody>
          </p:sp>
        </mc:Choice>
        <mc:Fallback xmlns="">
          <p:sp>
            <p:nvSpPr>
              <p:cNvPr id="3" name="内容占位符 2"/>
              <p:cNvSpPr>
                <a:spLocks noGrp="1" noRot="1" noChangeAspect="1" noMove="1" noResize="1" noEditPoints="1" noAdjustHandles="1" noChangeArrowheads="1" noChangeShapeType="1" noTextEdit="1"/>
              </p:cNvSpPr>
              <p:nvPr>
                <p:ph idx="1"/>
              </p:nvPr>
            </p:nvSpPr>
            <p:spPr>
              <a:xfrm>
                <a:off x="337820" y="555625"/>
                <a:ext cx="8806180" cy="4032250"/>
              </a:xfrm>
              <a:blipFill>
                <a:blip r:embed="rId3"/>
                <a:stretch>
                  <a:fillRect/>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188322024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081"/>
  <p:tag name="KSO_WM_TEMPLATE_MASTER_TYPE" val="0"/>
  <p:tag name="KSO_WM_TEMPLATE_COLOR_TYPE" val="1"/>
  <p:tag name="KSO_WM_UNIT_SHOW_EDIT_AREA_INDICATION" val="1"/>
</p:tagLst>
</file>

<file path=ppt/tags/tag1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10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10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10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10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10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0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0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0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0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1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1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1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1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1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1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1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1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1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1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2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2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2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2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2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2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3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4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5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3.xml><?xml version="1.0" encoding="utf-8"?>
<p:tagLst xmlns:a="http://schemas.openxmlformats.org/drawingml/2006/main" xmlns:r="http://schemas.openxmlformats.org/officeDocument/2006/relationships"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081"/>
  <p:tag name="KSO_WM_TEMPLATE_MASTER_TYPE" val="0"/>
  <p:tag name="KSO_WM_TEMPLATE_COLOR_TYPE" val="1"/>
  <p:tag name="KSO_WM_UNIT_SHOW_EDIT_AREA_INDICATION" val="1"/>
</p:tagLst>
</file>

<file path=ppt/tags/tag6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6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6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8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8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8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8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8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8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8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8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8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8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9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9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药剂师">
  <a:themeElements>
    <a:clrScheme name="药剂师">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药剂师">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药剂师">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自定义设计方案">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Apothecary</Template>
  <TotalTime>2051</TotalTime>
  <Words>11369</Words>
  <Application>Microsoft Office PowerPoint</Application>
  <PresentationFormat>全屏显示(16:9)</PresentationFormat>
  <Paragraphs>470</Paragraphs>
  <Slides>51</Slides>
  <Notes>50</Notes>
  <HiddenSlides>0</HiddenSlides>
  <MMClips>0</MMClips>
  <ScaleCrop>false</ScaleCrop>
  <HeadingPairs>
    <vt:vector size="6" baseType="variant">
      <vt:variant>
        <vt:lpstr>已用的字体</vt:lpstr>
      </vt:variant>
      <vt:variant>
        <vt:i4>9</vt:i4>
      </vt:variant>
      <vt:variant>
        <vt:lpstr>主题</vt:lpstr>
      </vt:variant>
      <vt:variant>
        <vt:i4>3</vt:i4>
      </vt:variant>
      <vt:variant>
        <vt:lpstr>幻灯片标题</vt:lpstr>
      </vt:variant>
      <vt:variant>
        <vt:i4>51</vt:i4>
      </vt:variant>
    </vt:vector>
  </HeadingPairs>
  <TitlesOfParts>
    <vt:vector size="63" baseType="lpstr">
      <vt:lpstr>华文新魏</vt:lpstr>
      <vt:lpstr>华文中宋</vt:lpstr>
      <vt:lpstr>微软雅黑</vt:lpstr>
      <vt:lpstr>Arial</vt:lpstr>
      <vt:lpstr>Book Antiqua</vt:lpstr>
      <vt:lpstr>Calibri</vt:lpstr>
      <vt:lpstr>Cambria Math</vt:lpstr>
      <vt:lpstr>Century Gothic</vt:lpstr>
      <vt:lpstr>Wingdings</vt:lpstr>
      <vt:lpstr>药剂师</vt:lpstr>
      <vt:lpstr>自定义设计方案</vt:lpstr>
      <vt:lpstr>1_自定义设计方案</vt:lpstr>
      <vt:lpstr>PowerPoint 演示文稿</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课后记得多刷题、多复习、多预习~</vt:lpstr>
    </vt:vector>
  </TitlesOfParts>
  <Company>China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现代物流学</dc:title>
  <dc:creator>User</dc:creator>
  <cp:lastModifiedBy>Administrator</cp:lastModifiedBy>
  <cp:revision>370</cp:revision>
  <dcterms:created xsi:type="dcterms:W3CDTF">2020-06-29T06:29:00Z</dcterms:created>
  <dcterms:modified xsi:type="dcterms:W3CDTF">2023-09-14T06:29:52Z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2052-11.1.0.9828</vt:lpwstr>
  </property>
</Properties>
</file>